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6" r:id="rId1"/>
  </p:sldMasterIdLst>
  <p:sldIdLst>
    <p:sldId id="277" r:id="rId2"/>
    <p:sldId id="279" r:id="rId3"/>
    <p:sldId id="258" r:id="rId4"/>
    <p:sldId id="259" r:id="rId5"/>
    <p:sldId id="260" r:id="rId6"/>
    <p:sldId id="263" r:id="rId7"/>
    <p:sldId id="262" r:id="rId8"/>
    <p:sldId id="266" r:id="rId9"/>
    <p:sldId id="267" r:id="rId10"/>
    <p:sldId id="294" r:id="rId11"/>
    <p:sldId id="295" r:id="rId12"/>
    <p:sldId id="296" r:id="rId13"/>
    <p:sldId id="297" r:id="rId14"/>
    <p:sldId id="298" r:id="rId15"/>
    <p:sldId id="299" r:id="rId16"/>
    <p:sldId id="300" r:id="rId17"/>
    <p:sldId id="301" r:id="rId18"/>
    <p:sldId id="285" r:id="rId19"/>
    <p:sldId id="286" r:id="rId20"/>
    <p:sldId id="287" r:id="rId21"/>
    <p:sldId id="288" r:id="rId22"/>
    <p:sldId id="289" r:id="rId23"/>
    <p:sldId id="290" r:id="rId24"/>
    <p:sldId id="291" r:id="rId25"/>
    <p:sldId id="292" r:id="rId26"/>
    <p:sldId id="293" r:id="rId27"/>
    <p:sldId id="268" r:id="rId28"/>
    <p:sldId id="269" r:id="rId29"/>
    <p:sldId id="27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1733" autoAdjust="0"/>
  </p:normalViewPr>
  <p:slideViewPr>
    <p:cSldViewPr snapToGrid="0">
      <p:cViewPr varScale="1">
        <p:scale>
          <a:sx n="79" d="100"/>
          <a:sy n="79" d="100"/>
        </p:scale>
        <p:origin x="75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esh Yawale" userId="5492be8bf94a3554" providerId="LiveId" clId="{0F57A0BB-ABA1-4D79-B64A-8C2D21D2741C}"/>
    <pc:docChg chg="custSel modSld">
      <pc:chgData name="Ritesh Yawale" userId="5492be8bf94a3554" providerId="LiveId" clId="{0F57A0BB-ABA1-4D79-B64A-8C2D21D2741C}" dt="2022-04-06T17:15:42.196" v="236" actId="20577"/>
      <pc:docMkLst>
        <pc:docMk/>
      </pc:docMkLst>
      <pc:sldChg chg="modSp mod">
        <pc:chgData name="Ritesh Yawale" userId="5492be8bf94a3554" providerId="LiveId" clId="{0F57A0BB-ABA1-4D79-B64A-8C2D21D2741C}" dt="2022-04-06T17:13:11.356" v="4" actId="313"/>
        <pc:sldMkLst>
          <pc:docMk/>
          <pc:sldMk cId="3095202756" sldId="258"/>
        </pc:sldMkLst>
        <pc:spChg chg="mod">
          <ac:chgData name="Ritesh Yawale" userId="5492be8bf94a3554" providerId="LiveId" clId="{0F57A0BB-ABA1-4D79-B64A-8C2D21D2741C}" dt="2022-04-06T17:13:11.356" v="4" actId="313"/>
          <ac:spMkLst>
            <pc:docMk/>
            <pc:sldMk cId="3095202756" sldId="258"/>
            <ac:spMk id="3" creationId="{D9098857-C654-44F6-91B6-65AB1118BD76}"/>
          </ac:spMkLst>
        </pc:spChg>
      </pc:sldChg>
      <pc:sldChg chg="modSp mod">
        <pc:chgData name="Ritesh Yawale" userId="5492be8bf94a3554" providerId="LiveId" clId="{0F57A0BB-ABA1-4D79-B64A-8C2D21D2741C}" dt="2022-04-06T17:13:14.916" v="8" actId="313"/>
        <pc:sldMkLst>
          <pc:docMk/>
          <pc:sldMk cId="4096372248" sldId="259"/>
        </pc:sldMkLst>
        <pc:spChg chg="mod">
          <ac:chgData name="Ritesh Yawale" userId="5492be8bf94a3554" providerId="LiveId" clId="{0F57A0BB-ABA1-4D79-B64A-8C2D21D2741C}" dt="2022-04-06T17:13:14.916" v="8" actId="313"/>
          <ac:spMkLst>
            <pc:docMk/>
            <pc:sldMk cId="4096372248" sldId="259"/>
            <ac:spMk id="3" creationId="{731854E3-E336-47B5-BB93-435EB1DE7B92}"/>
          </ac:spMkLst>
        </pc:spChg>
      </pc:sldChg>
      <pc:sldChg chg="modSp mod">
        <pc:chgData name="Ritesh Yawale" userId="5492be8bf94a3554" providerId="LiveId" clId="{0F57A0BB-ABA1-4D79-B64A-8C2D21D2741C}" dt="2022-04-06T17:13:17.201" v="11" actId="313"/>
        <pc:sldMkLst>
          <pc:docMk/>
          <pc:sldMk cId="2563581764" sldId="260"/>
        </pc:sldMkLst>
        <pc:spChg chg="mod">
          <ac:chgData name="Ritesh Yawale" userId="5492be8bf94a3554" providerId="LiveId" clId="{0F57A0BB-ABA1-4D79-B64A-8C2D21D2741C}" dt="2022-04-06T17:13:17.201" v="11" actId="313"/>
          <ac:spMkLst>
            <pc:docMk/>
            <pc:sldMk cId="2563581764" sldId="260"/>
            <ac:spMk id="3" creationId="{18F12DAD-F0F7-4434-8ACC-07F328D1CBDF}"/>
          </ac:spMkLst>
        </pc:spChg>
      </pc:sldChg>
      <pc:sldChg chg="modSp mod">
        <pc:chgData name="Ritesh Yawale" userId="5492be8bf94a3554" providerId="LiveId" clId="{0F57A0BB-ABA1-4D79-B64A-8C2D21D2741C}" dt="2022-04-06T17:13:20.092" v="18" actId="313"/>
        <pc:sldMkLst>
          <pc:docMk/>
          <pc:sldMk cId="3880301755" sldId="262"/>
        </pc:sldMkLst>
        <pc:spChg chg="mod">
          <ac:chgData name="Ritesh Yawale" userId="5492be8bf94a3554" providerId="LiveId" clId="{0F57A0BB-ABA1-4D79-B64A-8C2D21D2741C}" dt="2022-04-06T17:13:20.092" v="18" actId="313"/>
          <ac:spMkLst>
            <pc:docMk/>
            <pc:sldMk cId="3880301755" sldId="262"/>
            <ac:spMk id="3" creationId="{B0BCE838-795B-4C53-A8AC-E596BAAB8EBD}"/>
          </ac:spMkLst>
        </pc:spChg>
      </pc:sldChg>
      <pc:sldChg chg="modSp mod">
        <pc:chgData name="Ritesh Yawale" userId="5492be8bf94a3554" providerId="LiveId" clId="{0F57A0BB-ABA1-4D79-B64A-8C2D21D2741C}" dt="2022-04-06T17:13:19.690" v="16" actId="313"/>
        <pc:sldMkLst>
          <pc:docMk/>
          <pc:sldMk cId="4207769445" sldId="263"/>
        </pc:sldMkLst>
        <pc:spChg chg="mod">
          <ac:chgData name="Ritesh Yawale" userId="5492be8bf94a3554" providerId="LiveId" clId="{0F57A0BB-ABA1-4D79-B64A-8C2D21D2741C}" dt="2022-04-06T17:13:19.690" v="16" actId="313"/>
          <ac:spMkLst>
            <pc:docMk/>
            <pc:sldMk cId="4207769445" sldId="263"/>
            <ac:spMk id="3" creationId="{1C64244A-A8E7-48A5-86D2-3C9CDB001D2E}"/>
          </ac:spMkLst>
        </pc:spChg>
      </pc:sldChg>
      <pc:sldChg chg="modSp mod">
        <pc:chgData name="Ritesh Yawale" userId="5492be8bf94a3554" providerId="LiveId" clId="{0F57A0BB-ABA1-4D79-B64A-8C2D21D2741C}" dt="2022-04-06T17:13:21.700" v="22" actId="313"/>
        <pc:sldMkLst>
          <pc:docMk/>
          <pc:sldMk cId="1783330585" sldId="266"/>
        </pc:sldMkLst>
        <pc:spChg chg="mod">
          <ac:chgData name="Ritesh Yawale" userId="5492be8bf94a3554" providerId="LiveId" clId="{0F57A0BB-ABA1-4D79-B64A-8C2D21D2741C}" dt="2022-04-06T17:13:21.700" v="22" actId="313"/>
          <ac:spMkLst>
            <pc:docMk/>
            <pc:sldMk cId="1783330585" sldId="266"/>
            <ac:spMk id="3" creationId="{EAEF186C-FB6E-4702-B46A-1E4D016CF8C4}"/>
          </ac:spMkLst>
        </pc:spChg>
      </pc:sldChg>
      <pc:sldChg chg="modSp mod">
        <pc:chgData name="Ritesh Yawale" userId="5492be8bf94a3554" providerId="LiveId" clId="{0F57A0BB-ABA1-4D79-B64A-8C2D21D2741C}" dt="2022-04-06T17:13:22.961" v="28" actId="313"/>
        <pc:sldMkLst>
          <pc:docMk/>
          <pc:sldMk cId="4218666472" sldId="267"/>
        </pc:sldMkLst>
        <pc:spChg chg="mod">
          <ac:chgData name="Ritesh Yawale" userId="5492be8bf94a3554" providerId="LiveId" clId="{0F57A0BB-ABA1-4D79-B64A-8C2D21D2741C}" dt="2022-04-06T17:13:22.961" v="28" actId="313"/>
          <ac:spMkLst>
            <pc:docMk/>
            <pc:sldMk cId="4218666472" sldId="267"/>
            <ac:spMk id="3" creationId="{BB27AE88-732D-464A-BB8B-0B7BC5767307}"/>
          </ac:spMkLst>
        </pc:spChg>
      </pc:sldChg>
      <pc:sldChg chg="modSp mod">
        <pc:chgData name="Ritesh Yawale" userId="5492be8bf94a3554" providerId="LiveId" clId="{0F57A0BB-ABA1-4D79-B64A-8C2D21D2741C}" dt="2022-04-06T17:13:23.785" v="32" actId="313"/>
        <pc:sldMkLst>
          <pc:docMk/>
          <pc:sldMk cId="4170655099" sldId="268"/>
        </pc:sldMkLst>
        <pc:spChg chg="mod">
          <ac:chgData name="Ritesh Yawale" userId="5492be8bf94a3554" providerId="LiveId" clId="{0F57A0BB-ABA1-4D79-B64A-8C2D21D2741C}" dt="2022-04-06T17:13:23.785" v="32" actId="313"/>
          <ac:spMkLst>
            <pc:docMk/>
            <pc:sldMk cId="4170655099" sldId="268"/>
            <ac:spMk id="3" creationId="{1C7B3C13-5BD2-4AB7-B8D7-BC23366F6196}"/>
          </ac:spMkLst>
        </pc:spChg>
      </pc:sldChg>
      <pc:sldChg chg="modSp mod">
        <pc:chgData name="Ritesh Yawale" userId="5492be8bf94a3554" providerId="LiveId" clId="{0F57A0BB-ABA1-4D79-B64A-8C2D21D2741C}" dt="2022-04-06T17:15:42.196" v="236" actId="20577"/>
        <pc:sldMkLst>
          <pc:docMk/>
          <pc:sldMk cId="3578822405" sldId="269"/>
        </pc:sldMkLst>
        <pc:spChg chg="mod">
          <ac:chgData name="Ritesh Yawale" userId="5492be8bf94a3554" providerId="LiveId" clId="{0F57A0BB-ABA1-4D79-B64A-8C2D21D2741C}" dt="2022-04-06T17:15:42.196" v="236" actId="20577"/>
          <ac:spMkLst>
            <pc:docMk/>
            <pc:sldMk cId="3578822405" sldId="269"/>
            <ac:spMk id="3" creationId="{14AAC256-D5F3-4E3A-A939-F36B01155952}"/>
          </ac:spMkLst>
        </pc:spChg>
      </pc:sldChg>
      <pc:sldChg chg="modSp mod">
        <pc:chgData name="Ritesh Yawale" userId="5492be8bf94a3554" providerId="LiveId" clId="{0F57A0BB-ABA1-4D79-B64A-8C2D21D2741C}" dt="2022-04-06T17:13:06.356" v="0" actId="313"/>
        <pc:sldMkLst>
          <pc:docMk/>
          <pc:sldMk cId="2640742415" sldId="277"/>
        </pc:sldMkLst>
        <pc:spChg chg="mod">
          <ac:chgData name="Ritesh Yawale" userId="5492be8bf94a3554" providerId="LiveId" clId="{0F57A0BB-ABA1-4D79-B64A-8C2D21D2741C}" dt="2022-04-06T17:13:06.356" v="0" actId="313"/>
          <ac:spMkLst>
            <pc:docMk/>
            <pc:sldMk cId="2640742415" sldId="277"/>
            <ac:spMk id="8" creationId="{00000000-0000-0000-0000-000000000000}"/>
          </ac:spMkLst>
        </pc:spChg>
      </pc:sldChg>
    </pc:docChg>
  </pc:docChgLst>
  <pc:docChgLst>
    <pc:chgData name="Ritesh Yawale" userId="5492be8bf94a3554" providerId="LiveId" clId="{12647972-B757-43DE-8BA2-D4DA189DDCE7}"/>
    <pc:docChg chg="undo custSel addSld delSld modSld sldOrd">
      <pc:chgData name="Ritesh Yawale" userId="5492be8bf94a3554" providerId="LiveId" clId="{12647972-B757-43DE-8BA2-D4DA189DDCE7}" dt="2022-04-11T11:02:09.481" v="1492" actId="208"/>
      <pc:docMkLst>
        <pc:docMk/>
      </pc:docMkLst>
      <pc:sldChg chg="modSp mod">
        <pc:chgData name="Ritesh Yawale" userId="5492be8bf94a3554" providerId="LiveId" clId="{12647972-B757-43DE-8BA2-D4DA189DDCE7}" dt="2022-04-11T06:10:24.137" v="848" actId="1076"/>
        <pc:sldMkLst>
          <pc:docMk/>
          <pc:sldMk cId="3880301755" sldId="262"/>
        </pc:sldMkLst>
        <pc:spChg chg="mod">
          <ac:chgData name="Ritesh Yawale" userId="5492be8bf94a3554" providerId="LiveId" clId="{12647972-B757-43DE-8BA2-D4DA189DDCE7}" dt="2022-04-11T06:10:24.137" v="848" actId="1076"/>
          <ac:spMkLst>
            <pc:docMk/>
            <pc:sldMk cId="3880301755" sldId="262"/>
            <ac:spMk id="2" creationId="{8C780362-0DB7-4869-863B-68C66C6D74D1}"/>
          </ac:spMkLst>
        </pc:spChg>
      </pc:sldChg>
      <pc:sldChg chg="modSp mod">
        <pc:chgData name="Ritesh Yawale" userId="5492be8bf94a3554" providerId="LiveId" clId="{12647972-B757-43DE-8BA2-D4DA189DDCE7}" dt="2022-04-11T06:13:04.054" v="924" actId="5793"/>
        <pc:sldMkLst>
          <pc:docMk/>
          <pc:sldMk cId="4218666472" sldId="267"/>
        </pc:sldMkLst>
        <pc:spChg chg="mod">
          <ac:chgData name="Ritesh Yawale" userId="5492be8bf94a3554" providerId="LiveId" clId="{12647972-B757-43DE-8BA2-D4DA189DDCE7}" dt="2022-04-11T06:13:04.054" v="924" actId="5793"/>
          <ac:spMkLst>
            <pc:docMk/>
            <pc:sldMk cId="4218666472" sldId="267"/>
            <ac:spMk id="3" creationId="{BB27AE88-732D-464A-BB8B-0B7BC5767307}"/>
          </ac:spMkLst>
        </pc:spChg>
      </pc:sldChg>
      <pc:sldChg chg="modSp mod">
        <pc:chgData name="Ritesh Yawale" userId="5492be8bf94a3554" providerId="LiveId" clId="{12647972-B757-43DE-8BA2-D4DA189DDCE7}" dt="2022-04-11T06:20:27.293" v="1002" actId="1076"/>
        <pc:sldMkLst>
          <pc:docMk/>
          <pc:sldMk cId="4170655099" sldId="268"/>
        </pc:sldMkLst>
        <pc:spChg chg="mod">
          <ac:chgData name="Ritesh Yawale" userId="5492be8bf94a3554" providerId="LiveId" clId="{12647972-B757-43DE-8BA2-D4DA189DDCE7}" dt="2022-04-11T06:20:27.293" v="1002" actId="1076"/>
          <ac:spMkLst>
            <pc:docMk/>
            <pc:sldMk cId="4170655099" sldId="268"/>
            <ac:spMk id="2" creationId="{C1D568B9-4595-4240-AEC0-6C06CCA97906}"/>
          </ac:spMkLst>
        </pc:spChg>
      </pc:sldChg>
      <pc:sldChg chg="modSp mod">
        <pc:chgData name="Ritesh Yawale" userId="5492be8bf94a3554" providerId="LiveId" clId="{12647972-B757-43DE-8BA2-D4DA189DDCE7}" dt="2022-04-11T06:33:48.407" v="1005" actId="1076"/>
        <pc:sldMkLst>
          <pc:docMk/>
          <pc:sldMk cId="3578822405" sldId="269"/>
        </pc:sldMkLst>
        <pc:spChg chg="mod">
          <ac:chgData name="Ritesh Yawale" userId="5492be8bf94a3554" providerId="LiveId" clId="{12647972-B757-43DE-8BA2-D4DA189DDCE7}" dt="2022-04-11T06:32:07.358" v="1004" actId="1076"/>
          <ac:spMkLst>
            <pc:docMk/>
            <pc:sldMk cId="3578822405" sldId="269"/>
            <ac:spMk id="2" creationId="{D77935D2-30BF-4AFF-BDA3-77B6B04AD5B8}"/>
          </ac:spMkLst>
        </pc:spChg>
        <pc:spChg chg="mod">
          <ac:chgData name="Ritesh Yawale" userId="5492be8bf94a3554" providerId="LiveId" clId="{12647972-B757-43DE-8BA2-D4DA189DDCE7}" dt="2022-04-11T06:33:48.407" v="1005" actId="1076"/>
          <ac:spMkLst>
            <pc:docMk/>
            <pc:sldMk cId="3578822405" sldId="269"/>
            <ac:spMk id="3" creationId="{14AAC256-D5F3-4E3A-A939-F36B01155952}"/>
          </ac:spMkLst>
        </pc:spChg>
      </pc:sldChg>
      <pc:sldChg chg="modSp mod">
        <pc:chgData name="Ritesh Yawale" userId="5492be8bf94a3554" providerId="LiveId" clId="{12647972-B757-43DE-8BA2-D4DA189DDCE7}" dt="2022-04-11T06:07:19.092" v="847" actId="1076"/>
        <pc:sldMkLst>
          <pc:docMk/>
          <pc:sldMk cId="2640742415" sldId="277"/>
        </pc:sldMkLst>
        <pc:spChg chg="mod">
          <ac:chgData name="Ritesh Yawale" userId="5492be8bf94a3554" providerId="LiveId" clId="{12647972-B757-43DE-8BA2-D4DA189DDCE7}" dt="2022-04-11T06:07:19.092" v="847" actId="1076"/>
          <ac:spMkLst>
            <pc:docMk/>
            <pc:sldMk cId="2640742415" sldId="277"/>
            <ac:spMk id="7" creationId="{00000000-0000-0000-0000-000000000000}"/>
          </ac:spMkLst>
        </pc:spChg>
        <pc:spChg chg="mod">
          <ac:chgData name="Ritesh Yawale" userId="5492be8bf94a3554" providerId="LiveId" clId="{12647972-B757-43DE-8BA2-D4DA189DDCE7}" dt="2022-04-10T04:28:20.381" v="843" actId="255"/>
          <ac:spMkLst>
            <pc:docMk/>
            <pc:sldMk cId="2640742415" sldId="277"/>
            <ac:spMk id="8" creationId="{00000000-0000-0000-0000-000000000000}"/>
          </ac:spMkLst>
        </pc:spChg>
      </pc:sldChg>
      <pc:sldChg chg="modSp mod">
        <pc:chgData name="Ritesh Yawale" userId="5492be8bf94a3554" providerId="LiveId" clId="{12647972-B757-43DE-8BA2-D4DA189DDCE7}" dt="2022-04-11T10:44:46.934" v="1475" actId="20577"/>
        <pc:sldMkLst>
          <pc:docMk/>
          <pc:sldMk cId="2726319208" sldId="279"/>
        </pc:sldMkLst>
        <pc:spChg chg="mod">
          <ac:chgData name="Ritesh Yawale" userId="5492be8bf94a3554" providerId="LiveId" clId="{12647972-B757-43DE-8BA2-D4DA189DDCE7}" dt="2022-04-11T10:44:46.934" v="1475" actId="20577"/>
          <ac:spMkLst>
            <pc:docMk/>
            <pc:sldMk cId="2726319208" sldId="279"/>
            <ac:spMk id="5" creationId="{00000000-0000-0000-0000-000000000000}"/>
          </ac:spMkLst>
        </pc:spChg>
      </pc:sldChg>
      <pc:sldChg chg="addSp delSp modSp del mod">
        <pc:chgData name="Ritesh Yawale" userId="5492be8bf94a3554" providerId="LiveId" clId="{12647972-B757-43DE-8BA2-D4DA189DDCE7}" dt="2022-04-08T16:05:00.097" v="730" actId="2696"/>
        <pc:sldMkLst>
          <pc:docMk/>
          <pc:sldMk cId="3852815649" sldId="280"/>
        </pc:sldMkLst>
        <pc:picChg chg="add mod">
          <ac:chgData name="Ritesh Yawale" userId="5492be8bf94a3554" providerId="LiveId" clId="{12647972-B757-43DE-8BA2-D4DA189DDCE7}" dt="2022-04-08T15:49:11.976" v="23" actId="14100"/>
          <ac:picMkLst>
            <pc:docMk/>
            <pc:sldMk cId="3852815649" sldId="280"/>
            <ac:picMk id="5" creationId="{F3B16CE8-0E65-46D8-94BB-2635A382FAA0}"/>
          </ac:picMkLst>
        </pc:picChg>
        <pc:picChg chg="add mod">
          <ac:chgData name="Ritesh Yawale" userId="5492be8bf94a3554" providerId="LiveId" clId="{12647972-B757-43DE-8BA2-D4DA189DDCE7}" dt="2022-04-08T15:57:37.039" v="405" actId="1076"/>
          <ac:picMkLst>
            <pc:docMk/>
            <pc:sldMk cId="3852815649" sldId="280"/>
            <ac:picMk id="7" creationId="{9A6A7F7A-530B-476F-8E38-17AE511EA324}"/>
          </ac:picMkLst>
        </pc:picChg>
        <pc:picChg chg="del mod">
          <ac:chgData name="Ritesh Yawale" userId="5492be8bf94a3554" providerId="LiveId" clId="{12647972-B757-43DE-8BA2-D4DA189DDCE7}" dt="2022-04-08T15:57:33.266" v="402" actId="21"/>
          <ac:picMkLst>
            <pc:docMk/>
            <pc:sldMk cId="3852815649" sldId="280"/>
            <ac:picMk id="8" creationId="{00000000-0000-0000-0000-000000000000}"/>
          </ac:picMkLst>
        </pc:picChg>
        <pc:picChg chg="add mod">
          <ac:chgData name="Ritesh Yawale" userId="5492be8bf94a3554" providerId="LiveId" clId="{12647972-B757-43DE-8BA2-D4DA189DDCE7}" dt="2022-04-08T15:57:34.603" v="403" actId="1076"/>
          <ac:picMkLst>
            <pc:docMk/>
            <pc:sldMk cId="3852815649" sldId="280"/>
            <ac:picMk id="10" creationId="{3EEC738C-1025-4348-A2A1-605D1A6A1780}"/>
          </ac:picMkLst>
        </pc:picChg>
        <pc:picChg chg="add mod">
          <ac:chgData name="Ritesh Yawale" userId="5492be8bf94a3554" providerId="LiveId" clId="{12647972-B757-43DE-8BA2-D4DA189DDCE7}" dt="2022-04-08T15:48:57.751" v="18" actId="1076"/>
          <ac:picMkLst>
            <pc:docMk/>
            <pc:sldMk cId="3852815649" sldId="280"/>
            <ac:picMk id="12" creationId="{153D64B2-9E61-4092-B7D4-1883124F6750}"/>
          </ac:picMkLst>
        </pc:picChg>
        <pc:picChg chg="add mod">
          <ac:chgData name="Ritesh Yawale" userId="5492be8bf94a3554" providerId="LiveId" clId="{12647972-B757-43DE-8BA2-D4DA189DDCE7}" dt="2022-04-08T15:57:35.651" v="404" actId="1076"/>
          <ac:picMkLst>
            <pc:docMk/>
            <pc:sldMk cId="3852815649" sldId="280"/>
            <ac:picMk id="14" creationId="{EBBF9B3E-2FEF-48A7-AC9B-FD47982BE61C}"/>
          </ac:picMkLst>
        </pc:picChg>
        <pc:picChg chg="add del mod">
          <ac:chgData name="Ritesh Yawale" userId="5492be8bf94a3554" providerId="LiveId" clId="{12647972-B757-43DE-8BA2-D4DA189DDCE7}" dt="2022-04-08T15:51:53.090" v="88" actId="21"/>
          <ac:picMkLst>
            <pc:docMk/>
            <pc:sldMk cId="3852815649" sldId="280"/>
            <ac:picMk id="16" creationId="{2CBD3A60-400C-4BF1-96A0-F51E6076FF95}"/>
          </ac:picMkLst>
        </pc:picChg>
        <pc:picChg chg="add mod">
          <ac:chgData name="Ritesh Yawale" userId="5492be8bf94a3554" providerId="LiveId" clId="{12647972-B757-43DE-8BA2-D4DA189DDCE7}" dt="2022-04-08T15:57:30.043" v="400" actId="1076"/>
          <ac:picMkLst>
            <pc:docMk/>
            <pc:sldMk cId="3852815649" sldId="280"/>
            <ac:picMk id="18" creationId="{285319D0-69C4-4B48-9222-38D46DACAEDA}"/>
          </ac:picMkLst>
        </pc:picChg>
        <pc:picChg chg="add mod">
          <ac:chgData name="Ritesh Yawale" userId="5492be8bf94a3554" providerId="LiveId" clId="{12647972-B757-43DE-8BA2-D4DA189DDCE7}" dt="2022-04-08T15:57:39.528" v="406" actId="1076"/>
          <ac:picMkLst>
            <pc:docMk/>
            <pc:sldMk cId="3852815649" sldId="280"/>
            <ac:picMk id="20" creationId="{72F87A23-E75B-456B-B57C-FC81382EB3D1}"/>
          </ac:picMkLst>
        </pc:picChg>
        <pc:picChg chg="add del mod">
          <ac:chgData name="Ritesh Yawale" userId="5492be8bf94a3554" providerId="LiveId" clId="{12647972-B757-43DE-8BA2-D4DA189DDCE7}" dt="2022-04-08T15:52:04.008" v="91" actId="21"/>
          <ac:picMkLst>
            <pc:docMk/>
            <pc:sldMk cId="3852815649" sldId="280"/>
            <ac:picMk id="22" creationId="{198DDC78-D11E-43D3-A8F4-6A31E562A613}"/>
          </ac:picMkLst>
        </pc:picChg>
        <pc:picChg chg="add del mod">
          <ac:chgData name="Ritesh Yawale" userId="5492be8bf94a3554" providerId="LiveId" clId="{12647972-B757-43DE-8BA2-D4DA189DDCE7}" dt="2022-04-08T15:54:39.336" v="293" actId="21"/>
          <ac:picMkLst>
            <pc:docMk/>
            <pc:sldMk cId="3852815649" sldId="280"/>
            <ac:picMk id="24" creationId="{9674364B-26DC-46D0-816F-56E534D982DD}"/>
          </ac:picMkLst>
        </pc:picChg>
        <pc:picChg chg="add mod">
          <ac:chgData name="Ritesh Yawale" userId="5492be8bf94a3554" providerId="LiveId" clId="{12647972-B757-43DE-8BA2-D4DA189DDCE7}" dt="2022-04-08T15:57:55.772" v="408" actId="14100"/>
          <ac:picMkLst>
            <pc:docMk/>
            <pc:sldMk cId="3852815649" sldId="280"/>
            <ac:picMk id="26" creationId="{9846C73E-C2FA-4799-903F-6A52F1F566F1}"/>
          </ac:picMkLst>
        </pc:picChg>
      </pc:sldChg>
      <pc:sldChg chg="del">
        <pc:chgData name="Ritesh Yawale" userId="5492be8bf94a3554" providerId="LiveId" clId="{12647972-B757-43DE-8BA2-D4DA189DDCE7}" dt="2022-04-08T16:03:41.133" v="622" actId="47"/>
        <pc:sldMkLst>
          <pc:docMk/>
          <pc:sldMk cId="1108397649" sldId="281"/>
        </pc:sldMkLst>
      </pc:sldChg>
      <pc:sldChg chg="del">
        <pc:chgData name="Ritesh Yawale" userId="5492be8bf94a3554" providerId="LiveId" clId="{12647972-B757-43DE-8BA2-D4DA189DDCE7}" dt="2022-04-08T16:03:41.133" v="622" actId="47"/>
        <pc:sldMkLst>
          <pc:docMk/>
          <pc:sldMk cId="3359174549" sldId="282"/>
        </pc:sldMkLst>
      </pc:sldChg>
      <pc:sldChg chg="del">
        <pc:chgData name="Ritesh Yawale" userId="5492be8bf94a3554" providerId="LiveId" clId="{12647972-B757-43DE-8BA2-D4DA189DDCE7}" dt="2022-04-08T16:03:41.133" v="622" actId="47"/>
        <pc:sldMkLst>
          <pc:docMk/>
          <pc:sldMk cId="1376711073" sldId="283"/>
        </pc:sldMkLst>
      </pc:sldChg>
      <pc:sldChg chg="del">
        <pc:chgData name="Ritesh Yawale" userId="5492be8bf94a3554" providerId="LiveId" clId="{12647972-B757-43DE-8BA2-D4DA189DDCE7}" dt="2022-04-08T16:03:41.133" v="622" actId="47"/>
        <pc:sldMkLst>
          <pc:docMk/>
          <pc:sldMk cId="892588189" sldId="284"/>
        </pc:sldMkLst>
      </pc:sldChg>
      <pc:sldChg chg="addSp delSp modSp add mod">
        <pc:chgData name="Ritesh Yawale" userId="5492be8bf94a3554" providerId="LiveId" clId="{12647972-B757-43DE-8BA2-D4DA189DDCE7}" dt="2022-04-08T15:55:06.377" v="301" actId="14100"/>
        <pc:sldMkLst>
          <pc:docMk/>
          <pc:sldMk cId="1259282259" sldId="285"/>
        </pc:sldMkLst>
        <pc:spChg chg="mod">
          <ac:chgData name="Ritesh Yawale" userId="5492be8bf94a3554" providerId="LiveId" clId="{12647972-B757-43DE-8BA2-D4DA189DDCE7}" dt="2022-04-08T15:52:40.249" v="105" actId="1076"/>
          <ac:spMkLst>
            <pc:docMk/>
            <pc:sldMk cId="1259282259" sldId="285"/>
            <ac:spMk id="2" creationId="{00000000-0000-0000-0000-000000000000}"/>
          </ac:spMkLst>
        </pc:spChg>
        <pc:spChg chg="del mod">
          <ac:chgData name="Ritesh Yawale" userId="5492be8bf94a3554" providerId="LiveId" clId="{12647972-B757-43DE-8BA2-D4DA189DDCE7}" dt="2022-04-08T15:53:10.516" v="113" actId="478"/>
          <ac:spMkLst>
            <pc:docMk/>
            <pc:sldMk cId="1259282259" sldId="285"/>
            <ac:spMk id="3" creationId="{00000000-0000-0000-0000-000000000000}"/>
          </ac:spMkLst>
        </pc:spChg>
        <pc:spChg chg="add del mod">
          <ac:chgData name="Ritesh Yawale" userId="5492be8bf94a3554" providerId="LiveId" clId="{12647972-B757-43DE-8BA2-D4DA189DDCE7}" dt="2022-04-08T15:53:15.928" v="114" actId="21"/>
          <ac:spMkLst>
            <pc:docMk/>
            <pc:sldMk cId="1259282259" sldId="285"/>
            <ac:spMk id="9" creationId="{DAE366EF-1CDC-4D57-ACBE-6ABA68956727}"/>
          </ac:spMkLst>
        </pc:spChg>
        <pc:spChg chg="add mod">
          <ac:chgData name="Ritesh Yawale" userId="5492be8bf94a3554" providerId="LiveId" clId="{12647972-B757-43DE-8BA2-D4DA189DDCE7}" dt="2022-04-08T15:55:06.377" v="301" actId="14100"/>
          <ac:spMkLst>
            <pc:docMk/>
            <pc:sldMk cId="1259282259" sldId="285"/>
            <ac:spMk id="28" creationId="{F0CE2DB0-BCDE-476D-A7AA-03A5D5E87F74}"/>
          </ac:spMkLst>
        </pc:spChg>
        <pc:picChg chg="del">
          <ac:chgData name="Ritesh Yawale" userId="5492be8bf94a3554" providerId="LiveId" clId="{12647972-B757-43DE-8BA2-D4DA189DDCE7}" dt="2022-04-08T15:49:57.276" v="36" actId="478"/>
          <ac:picMkLst>
            <pc:docMk/>
            <pc:sldMk cId="1259282259" sldId="285"/>
            <ac:picMk id="5" creationId="{F3B16CE8-0E65-46D8-94BB-2635A382FAA0}"/>
          </ac:picMkLst>
        </pc:picChg>
        <pc:picChg chg="del">
          <ac:chgData name="Ritesh Yawale" userId="5492be8bf94a3554" providerId="LiveId" clId="{12647972-B757-43DE-8BA2-D4DA189DDCE7}" dt="2022-04-08T15:49:53.699" v="30" actId="478"/>
          <ac:picMkLst>
            <pc:docMk/>
            <pc:sldMk cId="1259282259" sldId="285"/>
            <ac:picMk id="7" creationId="{9A6A7F7A-530B-476F-8E38-17AE511EA324}"/>
          </ac:picMkLst>
        </pc:picChg>
        <pc:picChg chg="del">
          <ac:chgData name="Ritesh Yawale" userId="5492be8bf94a3554" providerId="LiveId" clId="{12647972-B757-43DE-8BA2-D4DA189DDCE7}" dt="2022-04-08T15:49:55.516" v="33" actId="478"/>
          <ac:picMkLst>
            <pc:docMk/>
            <pc:sldMk cId="1259282259" sldId="285"/>
            <ac:picMk id="8" creationId="{00000000-0000-0000-0000-000000000000}"/>
          </ac:picMkLst>
        </pc:picChg>
        <pc:picChg chg="mod">
          <ac:chgData name="Ritesh Yawale" userId="5492be8bf94a3554" providerId="LiveId" clId="{12647972-B757-43DE-8BA2-D4DA189DDCE7}" dt="2022-04-08T15:53:05.843" v="111" actId="1076"/>
          <ac:picMkLst>
            <pc:docMk/>
            <pc:sldMk cId="1259282259" sldId="285"/>
            <ac:picMk id="10" creationId="{3EEC738C-1025-4348-A2A1-605D1A6A1780}"/>
          </ac:picMkLst>
        </pc:picChg>
        <pc:picChg chg="del">
          <ac:chgData name="Ritesh Yawale" userId="5492be8bf94a3554" providerId="LiveId" clId="{12647972-B757-43DE-8BA2-D4DA189DDCE7}" dt="2022-04-08T15:49:58.139" v="37" actId="478"/>
          <ac:picMkLst>
            <pc:docMk/>
            <pc:sldMk cId="1259282259" sldId="285"/>
            <ac:picMk id="12" creationId="{153D64B2-9E61-4092-B7D4-1883124F6750}"/>
          </ac:picMkLst>
        </pc:picChg>
        <pc:picChg chg="del">
          <ac:chgData name="Ritesh Yawale" userId="5492be8bf94a3554" providerId="LiveId" clId="{12647972-B757-43DE-8BA2-D4DA189DDCE7}" dt="2022-04-08T15:49:50.345" v="28" actId="478"/>
          <ac:picMkLst>
            <pc:docMk/>
            <pc:sldMk cId="1259282259" sldId="285"/>
            <ac:picMk id="14" creationId="{EBBF9B3E-2FEF-48A7-AC9B-FD47982BE61C}"/>
          </ac:picMkLst>
        </pc:picChg>
        <pc:picChg chg="add del mod">
          <ac:chgData name="Ritesh Yawale" userId="5492be8bf94a3554" providerId="LiveId" clId="{12647972-B757-43DE-8BA2-D4DA189DDCE7}" dt="2022-04-08T15:49:50.345" v="28" actId="478"/>
          <ac:picMkLst>
            <pc:docMk/>
            <pc:sldMk cId="1259282259" sldId="285"/>
            <ac:picMk id="15" creationId="{4661D68C-7211-44CF-90E8-86212ACBC7C2}"/>
          </ac:picMkLst>
        </pc:picChg>
        <pc:picChg chg="del">
          <ac:chgData name="Ritesh Yawale" userId="5492be8bf94a3554" providerId="LiveId" clId="{12647972-B757-43DE-8BA2-D4DA189DDCE7}" dt="2022-04-08T15:49:54.251" v="31" actId="478"/>
          <ac:picMkLst>
            <pc:docMk/>
            <pc:sldMk cId="1259282259" sldId="285"/>
            <ac:picMk id="16" creationId="{2CBD3A60-400C-4BF1-96A0-F51E6076FF95}"/>
          </ac:picMkLst>
        </pc:picChg>
        <pc:picChg chg="add del mod">
          <ac:chgData name="Ritesh Yawale" userId="5492be8bf94a3554" providerId="LiveId" clId="{12647972-B757-43DE-8BA2-D4DA189DDCE7}" dt="2022-04-08T15:49:50.345" v="28" actId="478"/>
          <ac:picMkLst>
            <pc:docMk/>
            <pc:sldMk cId="1259282259" sldId="285"/>
            <ac:picMk id="17" creationId="{AE5C1439-2F18-43D9-816B-D01DC826FF5E}"/>
          </ac:picMkLst>
        </pc:picChg>
        <pc:picChg chg="del">
          <ac:chgData name="Ritesh Yawale" userId="5492be8bf94a3554" providerId="LiveId" clId="{12647972-B757-43DE-8BA2-D4DA189DDCE7}" dt="2022-04-08T15:49:56.660" v="35" actId="478"/>
          <ac:picMkLst>
            <pc:docMk/>
            <pc:sldMk cId="1259282259" sldId="285"/>
            <ac:picMk id="18" creationId="{285319D0-69C4-4B48-9222-38D46DACAEDA}"/>
          </ac:picMkLst>
        </pc:picChg>
        <pc:picChg chg="add del mod">
          <ac:chgData name="Ritesh Yawale" userId="5492be8bf94a3554" providerId="LiveId" clId="{12647972-B757-43DE-8BA2-D4DA189DDCE7}" dt="2022-04-08T15:49:50.345" v="28" actId="478"/>
          <ac:picMkLst>
            <pc:docMk/>
            <pc:sldMk cId="1259282259" sldId="285"/>
            <ac:picMk id="19" creationId="{63C0A875-B739-4BA8-86C0-9652D24FDB74}"/>
          </ac:picMkLst>
        </pc:picChg>
        <pc:picChg chg="del">
          <ac:chgData name="Ritesh Yawale" userId="5492be8bf94a3554" providerId="LiveId" clId="{12647972-B757-43DE-8BA2-D4DA189DDCE7}" dt="2022-04-08T15:49:53.165" v="29" actId="478"/>
          <ac:picMkLst>
            <pc:docMk/>
            <pc:sldMk cId="1259282259" sldId="285"/>
            <ac:picMk id="20" creationId="{72F87A23-E75B-456B-B57C-FC81382EB3D1}"/>
          </ac:picMkLst>
        </pc:picChg>
        <pc:picChg chg="add del mod">
          <ac:chgData name="Ritesh Yawale" userId="5492be8bf94a3554" providerId="LiveId" clId="{12647972-B757-43DE-8BA2-D4DA189DDCE7}" dt="2022-04-08T15:49:50.345" v="28" actId="478"/>
          <ac:picMkLst>
            <pc:docMk/>
            <pc:sldMk cId="1259282259" sldId="285"/>
            <ac:picMk id="21" creationId="{2587F166-2367-4681-947B-5F0FBB38C9B6}"/>
          </ac:picMkLst>
        </pc:picChg>
        <pc:picChg chg="del">
          <ac:chgData name="Ritesh Yawale" userId="5492be8bf94a3554" providerId="LiveId" clId="{12647972-B757-43DE-8BA2-D4DA189DDCE7}" dt="2022-04-08T15:49:56.124" v="34" actId="478"/>
          <ac:picMkLst>
            <pc:docMk/>
            <pc:sldMk cId="1259282259" sldId="285"/>
            <ac:picMk id="22" creationId="{198DDC78-D11E-43D3-A8F4-6A31E562A613}"/>
          </ac:picMkLst>
        </pc:picChg>
        <pc:picChg chg="add del mod">
          <ac:chgData name="Ritesh Yawale" userId="5492be8bf94a3554" providerId="LiveId" clId="{12647972-B757-43DE-8BA2-D4DA189DDCE7}" dt="2022-04-08T15:49:50.345" v="28" actId="478"/>
          <ac:picMkLst>
            <pc:docMk/>
            <pc:sldMk cId="1259282259" sldId="285"/>
            <ac:picMk id="23" creationId="{D2DB5F9D-8941-4096-8E9F-5CBFE69E0857}"/>
          </ac:picMkLst>
        </pc:picChg>
        <pc:picChg chg="del">
          <ac:chgData name="Ritesh Yawale" userId="5492be8bf94a3554" providerId="LiveId" clId="{12647972-B757-43DE-8BA2-D4DA189DDCE7}" dt="2022-04-08T15:49:54.926" v="32" actId="478"/>
          <ac:picMkLst>
            <pc:docMk/>
            <pc:sldMk cId="1259282259" sldId="285"/>
            <ac:picMk id="24" creationId="{9674364B-26DC-46D0-816F-56E534D982DD}"/>
          </ac:picMkLst>
        </pc:picChg>
        <pc:picChg chg="add del mod">
          <ac:chgData name="Ritesh Yawale" userId="5492be8bf94a3554" providerId="LiveId" clId="{12647972-B757-43DE-8BA2-D4DA189DDCE7}" dt="2022-04-08T15:49:50.345" v="28" actId="478"/>
          <ac:picMkLst>
            <pc:docMk/>
            <pc:sldMk cId="1259282259" sldId="285"/>
            <ac:picMk id="25" creationId="{5E64526B-1522-4815-B4E9-9A4BEDEEDE99}"/>
          </ac:picMkLst>
        </pc:picChg>
        <pc:picChg chg="add del mod">
          <ac:chgData name="Ritesh Yawale" userId="5492be8bf94a3554" providerId="LiveId" clId="{12647972-B757-43DE-8BA2-D4DA189DDCE7}" dt="2022-04-08T15:49:50.345" v="28" actId="478"/>
          <ac:picMkLst>
            <pc:docMk/>
            <pc:sldMk cId="1259282259" sldId="285"/>
            <ac:picMk id="26" creationId="{A48385BE-8755-42F6-84FD-5661A81DE438}"/>
          </ac:picMkLst>
        </pc:picChg>
        <pc:picChg chg="add mod">
          <ac:chgData name="Ritesh Yawale" userId="5492be8bf94a3554" providerId="LiveId" clId="{12647972-B757-43DE-8BA2-D4DA189DDCE7}" dt="2022-04-08T15:53:21.457" v="116" actId="1076"/>
          <ac:picMkLst>
            <pc:docMk/>
            <pc:sldMk cId="1259282259" sldId="285"/>
            <ac:picMk id="27" creationId="{F97F027C-2B91-4024-8972-74D0C4F5DCD5}"/>
          </ac:picMkLst>
        </pc:picChg>
      </pc:sldChg>
      <pc:sldChg chg="addSp delSp modSp new mod">
        <pc:chgData name="Ritesh Yawale" userId="5492be8bf94a3554" providerId="LiveId" clId="{12647972-B757-43DE-8BA2-D4DA189DDCE7}" dt="2022-04-08T15:59:27.927" v="535" actId="20577"/>
        <pc:sldMkLst>
          <pc:docMk/>
          <pc:sldMk cId="3708444160" sldId="286"/>
        </pc:sldMkLst>
        <pc:spChg chg="del">
          <ac:chgData name="Ritesh Yawale" userId="5492be8bf94a3554" providerId="LiveId" clId="{12647972-B757-43DE-8BA2-D4DA189DDCE7}" dt="2022-04-08T15:51:37.226" v="86" actId="21"/>
          <ac:spMkLst>
            <pc:docMk/>
            <pc:sldMk cId="3708444160" sldId="286"/>
            <ac:spMk id="2" creationId="{1F36A7B3-3869-4E2F-878A-ED1AB6B9EA7F}"/>
          </ac:spMkLst>
        </pc:spChg>
        <pc:spChg chg="del">
          <ac:chgData name="Ritesh Yawale" userId="5492be8bf94a3554" providerId="LiveId" clId="{12647972-B757-43DE-8BA2-D4DA189DDCE7}" dt="2022-04-08T15:51:33.991" v="85" actId="21"/>
          <ac:spMkLst>
            <pc:docMk/>
            <pc:sldMk cId="3708444160" sldId="286"/>
            <ac:spMk id="3" creationId="{2EEA91F4-B900-4CB6-8B67-4FFEF3D2EF79}"/>
          </ac:spMkLst>
        </pc:spChg>
        <pc:spChg chg="add mod">
          <ac:chgData name="Ritesh Yawale" userId="5492be8bf94a3554" providerId="LiveId" clId="{12647972-B757-43DE-8BA2-D4DA189DDCE7}" dt="2022-04-08T15:59:27.927" v="535" actId="20577"/>
          <ac:spMkLst>
            <pc:docMk/>
            <pc:sldMk cId="3708444160" sldId="286"/>
            <ac:spMk id="8" creationId="{CA847768-0080-4CB5-A0D1-1D4F4A8A95F2}"/>
          </ac:spMkLst>
        </pc:spChg>
        <pc:picChg chg="add mod">
          <ac:chgData name="Ritesh Yawale" userId="5492be8bf94a3554" providerId="LiveId" clId="{12647972-B757-43DE-8BA2-D4DA189DDCE7}" dt="2022-04-08T15:52:53.371" v="109" actId="1076"/>
          <ac:picMkLst>
            <pc:docMk/>
            <pc:sldMk cId="3708444160" sldId="286"/>
            <ac:picMk id="4" creationId="{30299E04-F2E8-409F-82B1-3D5779DB2DCA}"/>
          </ac:picMkLst>
        </pc:picChg>
        <pc:picChg chg="add del mod">
          <ac:chgData name="Ritesh Yawale" userId="5492be8bf94a3554" providerId="LiveId" clId="{12647972-B757-43DE-8BA2-D4DA189DDCE7}" dt="2022-04-08T15:51:58.821" v="90" actId="478"/>
          <ac:picMkLst>
            <pc:docMk/>
            <pc:sldMk cId="3708444160" sldId="286"/>
            <ac:picMk id="5" creationId="{53678A3D-E1A5-4053-A994-E0DE8BF7742E}"/>
          </ac:picMkLst>
        </pc:picChg>
        <pc:picChg chg="add mod">
          <ac:chgData name="Ritesh Yawale" userId="5492be8bf94a3554" providerId="LiveId" clId="{12647972-B757-43DE-8BA2-D4DA189DDCE7}" dt="2022-04-08T15:52:48.939" v="107" actId="14100"/>
          <ac:picMkLst>
            <pc:docMk/>
            <pc:sldMk cId="3708444160" sldId="286"/>
            <ac:picMk id="6" creationId="{1982F1C8-F1A2-4C2F-8F99-7AE2D5A3E35A}"/>
          </ac:picMkLst>
        </pc:picChg>
      </pc:sldChg>
      <pc:sldChg chg="addSp delSp modSp new mod">
        <pc:chgData name="Ritesh Yawale" userId="5492be8bf94a3554" providerId="LiveId" clId="{12647972-B757-43DE-8BA2-D4DA189DDCE7}" dt="2022-04-08T15:55:48.395" v="375" actId="1076"/>
        <pc:sldMkLst>
          <pc:docMk/>
          <pc:sldMk cId="527687364" sldId="287"/>
        </pc:sldMkLst>
        <pc:spChg chg="add mod">
          <ac:chgData name="Ritesh Yawale" userId="5492be8bf94a3554" providerId="LiveId" clId="{12647972-B757-43DE-8BA2-D4DA189DDCE7}" dt="2022-04-08T15:55:48.395" v="375" actId="1076"/>
          <ac:spMkLst>
            <pc:docMk/>
            <pc:sldMk cId="527687364" sldId="287"/>
            <ac:spMk id="4" creationId="{B47230E3-C0A4-47B8-8CB5-9E3D80B483C5}"/>
          </ac:spMkLst>
        </pc:spChg>
        <pc:picChg chg="add mod">
          <ac:chgData name="Ritesh Yawale" userId="5492be8bf94a3554" providerId="LiveId" clId="{12647972-B757-43DE-8BA2-D4DA189DDCE7}" dt="2022-04-08T15:54:51.632" v="300" actId="1076"/>
          <ac:picMkLst>
            <pc:docMk/>
            <pc:sldMk cId="527687364" sldId="287"/>
            <ac:picMk id="2" creationId="{B04D4D75-D2DE-4D1F-908D-9AAF8382454C}"/>
          </ac:picMkLst>
        </pc:picChg>
        <pc:picChg chg="add del mod">
          <ac:chgData name="Ritesh Yawale" userId="5492be8bf94a3554" providerId="LiveId" clId="{12647972-B757-43DE-8BA2-D4DA189DDCE7}" dt="2022-04-08T15:55:13.959" v="303"/>
          <ac:picMkLst>
            <pc:docMk/>
            <pc:sldMk cId="527687364" sldId="287"/>
            <ac:picMk id="3" creationId="{4D9863AD-D214-46D5-9F6C-AB4149D3EDC8}"/>
          </ac:picMkLst>
        </pc:picChg>
      </pc:sldChg>
      <pc:sldChg chg="addSp modSp new mod">
        <pc:chgData name="Ritesh Yawale" userId="5492be8bf94a3554" providerId="LiveId" clId="{12647972-B757-43DE-8BA2-D4DA189DDCE7}" dt="2022-04-08T15:56:33.114" v="396" actId="20577"/>
        <pc:sldMkLst>
          <pc:docMk/>
          <pc:sldMk cId="3212612397" sldId="288"/>
        </pc:sldMkLst>
        <pc:spChg chg="add mod">
          <ac:chgData name="Ritesh Yawale" userId="5492be8bf94a3554" providerId="LiveId" clId="{12647972-B757-43DE-8BA2-D4DA189DDCE7}" dt="2022-04-08T15:56:33.114" v="396" actId="20577"/>
          <ac:spMkLst>
            <pc:docMk/>
            <pc:sldMk cId="3212612397" sldId="288"/>
            <ac:spMk id="3" creationId="{67540D27-400A-47AA-8317-5B57B0FF9E03}"/>
          </ac:spMkLst>
        </pc:spChg>
        <pc:picChg chg="add mod">
          <ac:chgData name="Ritesh Yawale" userId="5492be8bf94a3554" providerId="LiveId" clId="{12647972-B757-43DE-8BA2-D4DA189DDCE7}" dt="2022-04-08T15:56:17.108" v="381" actId="14100"/>
          <ac:picMkLst>
            <pc:docMk/>
            <pc:sldMk cId="3212612397" sldId="288"/>
            <ac:picMk id="2" creationId="{01D5ACCF-8863-40AC-9EA1-CD33CD5FE2FC}"/>
          </ac:picMkLst>
        </pc:picChg>
      </pc:sldChg>
      <pc:sldChg chg="addSp modSp new mod">
        <pc:chgData name="Ritesh Yawale" userId="5492be8bf94a3554" providerId="LiveId" clId="{12647972-B757-43DE-8BA2-D4DA189DDCE7}" dt="2022-04-08T15:59:01.772" v="525" actId="14100"/>
        <pc:sldMkLst>
          <pc:docMk/>
          <pc:sldMk cId="2242760306" sldId="289"/>
        </pc:sldMkLst>
        <pc:spChg chg="add mod">
          <ac:chgData name="Ritesh Yawale" userId="5492be8bf94a3554" providerId="LiveId" clId="{12647972-B757-43DE-8BA2-D4DA189DDCE7}" dt="2022-04-08T15:59:01.772" v="525" actId="14100"/>
          <ac:spMkLst>
            <pc:docMk/>
            <pc:sldMk cId="2242760306" sldId="289"/>
            <ac:spMk id="2" creationId="{8D8683B3-FD7D-4B08-B0C0-0E77FDE72BE9}"/>
          </ac:spMkLst>
        </pc:spChg>
        <pc:picChg chg="add mod">
          <ac:chgData name="Ritesh Yawale" userId="5492be8bf94a3554" providerId="LiveId" clId="{12647972-B757-43DE-8BA2-D4DA189DDCE7}" dt="2022-04-08T15:58:10.617" v="412" actId="14100"/>
          <ac:picMkLst>
            <pc:docMk/>
            <pc:sldMk cId="2242760306" sldId="289"/>
            <ac:picMk id="3" creationId="{103E8413-0863-4312-B2AD-9CF7C924BE14}"/>
          </ac:picMkLst>
        </pc:picChg>
        <pc:picChg chg="add mod">
          <ac:chgData name="Ritesh Yawale" userId="5492be8bf94a3554" providerId="LiveId" clId="{12647972-B757-43DE-8BA2-D4DA189DDCE7}" dt="2022-04-08T15:58:31.644" v="418" actId="14100"/>
          <ac:picMkLst>
            <pc:docMk/>
            <pc:sldMk cId="2242760306" sldId="289"/>
            <ac:picMk id="4" creationId="{C09E8C41-131E-4EA7-94AF-2422A4329709}"/>
          </ac:picMkLst>
        </pc:picChg>
      </pc:sldChg>
      <pc:sldChg chg="addSp modSp new mod">
        <pc:chgData name="Ritesh Yawale" userId="5492be8bf94a3554" providerId="LiveId" clId="{12647972-B757-43DE-8BA2-D4DA189DDCE7}" dt="2022-04-08T16:03:02.629" v="614" actId="1076"/>
        <pc:sldMkLst>
          <pc:docMk/>
          <pc:sldMk cId="3754528706" sldId="290"/>
        </pc:sldMkLst>
        <pc:spChg chg="add mod">
          <ac:chgData name="Ritesh Yawale" userId="5492be8bf94a3554" providerId="LiveId" clId="{12647972-B757-43DE-8BA2-D4DA189DDCE7}" dt="2022-04-08T16:03:02.629" v="614" actId="1076"/>
          <ac:spMkLst>
            <pc:docMk/>
            <pc:sldMk cId="3754528706" sldId="290"/>
            <ac:spMk id="3" creationId="{16CD9DF8-D349-4844-B66A-8CFBA58DD001}"/>
          </ac:spMkLst>
        </pc:spChg>
        <pc:picChg chg="add mod">
          <ac:chgData name="Ritesh Yawale" userId="5492be8bf94a3554" providerId="LiveId" clId="{12647972-B757-43DE-8BA2-D4DA189DDCE7}" dt="2022-04-08T16:00:48.013" v="542" actId="14100"/>
          <ac:picMkLst>
            <pc:docMk/>
            <pc:sldMk cId="3754528706" sldId="290"/>
            <ac:picMk id="2" creationId="{127AF1CC-1489-4846-8AAA-413CB32F7BAD}"/>
          </ac:picMkLst>
        </pc:picChg>
      </pc:sldChg>
      <pc:sldChg chg="addSp modSp new mod">
        <pc:chgData name="Ritesh Yawale" userId="5492be8bf94a3554" providerId="LiveId" clId="{12647972-B757-43DE-8BA2-D4DA189DDCE7}" dt="2022-04-08T16:02:41.243" v="610" actId="1076"/>
        <pc:sldMkLst>
          <pc:docMk/>
          <pc:sldMk cId="3078202259" sldId="291"/>
        </pc:sldMkLst>
        <pc:spChg chg="add mod">
          <ac:chgData name="Ritesh Yawale" userId="5492be8bf94a3554" providerId="LiveId" clId="{12647972-B757-43DE-8BA2-D4DA189DDCE7}" dt="2022-04-08T16:02:41.243" v="610" actId="1076"/>
          <ac:spMkLst>
            <pc:docMk/>
            <pc:sldMk cId="3078202259" sldId="291"/>
            <ac:spMk id="2" creationId="{FA382F74-7607-4158-938C-D1BC2A4B114C}"/>
          </ac:spMkLst>
        </pc:spChg>
        <pc:picChg chg="add mod">
          <ac:chgData name="Ritesh Yawale" userId="5492be8bf94a3554" providerId="LiveId" clId="{12647972-B757-43DE-8BA2-D4DA189DDCE7}" dt="2022-04-08T16:02:01.157" v="564" actId="14100"/>
          <ac:picMkLst>
            <pc:docMk/>
            <pc:sldMk cId="3078202259" sldId="291"/>
            <ac:picMk id="3" creationId="{C861A941-D801-40F9-8A1D-5F5D992BAAFB}"/>
          </ac:picMkLst>
        </pc:picChg>
      </pc:sldChg>
      <pc:sldChg chg="addSp modSp new mod ord">
        <pc:chgData name="Ritesh Yawale" userId="5492be8bf94a3554" providerId="LiveId" clId="{12647972-B757-43DE-8BA2-D4DA189DDCE7}" dt="2022-04-08T16:04:51.676" v="729" actId="14100"/>
        <pc:sldMkLst>
          <pc:docMk/>
          <pc:sldMk cId="3571114618" sldId="292"/>
        </pc:sldMkLst>
        <pc:spChg chg="add mod">
          <ac:chgData name="Ritesh Yawale" userId="5492be8bf94a3554" providerId="LiveId" clId="{12647972-B757-43DE-8BA2-D4DA189DDCE7}" dt="2022-04-08T16:04:51.676" v="729" actId="14100"/>
          <ac:spMkLst>
            <pc:docMk/>
            <pc:sldMk cId="3571114618" sldId="292"/>
            <ac:spMk id="2" creationId="{A39BC9C6-33EF-49F1-94FD-5E2E8B1BC8FD}"/>
          </ac:spMkLst>
        </pc:spChg>
        <pc:picChg chg="add mod">
          <ac:chgData name="Ritesh Yawale" userId="5492be8bf94a3554" providerId="LiveId" clId="{12647972-B757-43DE-8BA2-D4DA189DDCE7}" dt="2022-04-08T16:04:34.630" v="681" actId="14100"/>
          <ac:picMkLst>
            <pc:docMk/>
            <pc:sldMk cId="3571114618" sldId="292"/>
            <ac:picMk id="4" creationId="{BD51087F-B786-4A44-84A2-0657D58C6A8E}"/>
          </ac:picMkLst>
        </pc:picChg>
        <pc:picChg chg="add mod">
          <ac:chgData name="Ritesh Yawale" userId="5492be8bf94a3554" providerId="LiveId" clId="{12647972-B757-43DE-8BA2-D4DA189DDCE7}" dt="2022-04-08T16:04:32.427" v="680" actId="14100"/>
          <ac:picMkLst>
            <pc:docMk/>
            <pc:sldMk cId="3571114618" sldId="292"/>
            <ac:picMk id="6" creationId="{FAD239C6-184E-40D9-A534-672CDCD81ED6}"/>
          </ac:picMkLst>
        </pc:picChg>
      </pc:sldChg>
      <pc:sldChg chg="modSp add mod">
        <pc:chgData name="Ritesh Yawale" userId="5492be8bf94a3554" providerId="LiveId" clId="{12647972-B757-43DE-8BA2-D4DA189DDCE7}" dt="2022-04-11T06:20:15.792" v="1001" actId="1076"/>
        <pc:sldMkLst>
          <pc:docMk/>
          <pc:sldMk cId="156821521" sldId="293"/>
        </pc:sldMkLst>
        <pc:spChg chg="mod">
          <ac:chgData name="Ritesh Yawale" userId="5492be8bf94a3554" providerId="LiveId" clId="{12647972-B757-43DE-8BA2-D4DA189DDCE7}" dt="2022-04-11T06:20:15.792" v="1001" actId="1076"/>
          <ac:spMkLst>
            <pc:docMk/>
            <pc:sldMk cId="156821521" sldId="293"/>
            <ac:spMk id="2" creationId="{7E28A91E-4404-45FD-BD69-1EBB63AFC29B}"/>
          </ac:spMkLst>
        </pc:spChg>
        <pc:spChg chg="mod">
          <ac:chgData name="Ritesh Yawale" userId="5492be8bf94a3554" providerId="LiveId" clId="{12647972-B757-43DE-8BA2-D4DA189DDCE7}" dt="2022-04-11T06:20:08.876" v="1000" actId="1076"/>
          <ac:spMkLst>
            <pc:docMk/>
            <pc:sldMk cId="156821521" sldId="293"/>
            <ac:spMk id="3" creationId="{D9098857-C654-44F6-91B6-65AB1118BD76}"/>
          </ac:spMkLst>
        </pc:spChg>
      </pc:sldChg>
      <pc:sldChg chg="addSp modSp new mod">
        <pc:chgData name="Ritesh Yawale" userId="5492be8bf94a3554" providerId="LiveId" clId="{12647972-B757-43DE-8BA2-D4DA189DDCE7}" dt="2022-04-11T10:48:34.258" v="1477" actId="1076"/>
        <pc:sldMkLst>
          <pc:docMk/>
          <pc:sldMk cId="3868134428" sldId="294"/>
        </pc:sldMkLst>
        <pc:spChg chg="add mod">
          <ac:chgData name="Ritesh Yawale" userId="5492be8bf94a3554" providerId="LiveId" clId="{12647972-B757-43DE-8BA2-D4DA189DDCE7}" dt="2022-04-11T10:48:34.258" v="1477" actId="1076"/>
          <ac:spMkLst>
            <pc:docMk/>
            <pc:sldMk cId="3868134428" sldId="294"/>
            <ac:spMk id="2" creationId="{D29AE461-6F8F-4DAE-9F0D-9E1DF72ED8BB}"/>
          </ac:spMkLst>
        </pc:spChg>
        <pc:picChg chg="add mod">
          <ac:chgData name="Ritesh Yawale" userId="5492be8bf94a3554" providerId="LiveId" clId="{12647972-B757-43DE-8BA2-D4DA189DDCE7}" dt="2022-04-11T10:48:31.901" v="1476" actId="14100"/>
          <ac:picMkLst>
            <pc:docMk/>
            <pc:sldMk cId="3868134428" sldId="294"/>
            <ac:picMk id="3" creationId="{174B13F2-9121-452D-890F-F2EFD547A240}"/>
          </ac:picMkLst>
        </pc:picChg>
      </pc:sldChg>
      <pc:sldChg chg="addSp delSp modSp add mod">
        <pc:chgData name="Ritesh Yawale" userId="5492be8bf94a3554" providerId="LiveId" clId="{12647972-B757-43DE-8BA2-D4DA189DDCE7}" dt="2022-04-11T10:29:42.413" v="1241" actId="1076"/>
        <pc:sldMkLst>
          <pc:docMk/>
          <pc:sldMk cId="3769569218" sldId="295"/>
        </pc:sldMkLst>
        <pc:spChg chg="mod">
          <ac:chgData name="Ritesh Yawale" userId="5492be8bf94a3554" providerId="LiveId" clId="{12647972-B757-43DE-8BA2-D4DA189DDCE7}" dt="2022-04-11T10:29:42.413" v="1241" actId="1076"/>
          <ac:spMkLst>
            <pc:docMk/>
            <pc:sldMk cId="3769569218" sldId="295"/>
            <ac:spMk id="2" creationId="{D29AE461-6F8F-4DAE-9F0D-9E1DF72ED8BB}"/>
          </ac:spMkLst>
        </pc:spChg>
        <pc:spChg chg="add mod">
          <ac:chgData name="Ritesh Yawale" userId="5492be8bf94a3554" providerId="LiveId" clId="{12647972-B757-43DE-8BA2-D4DA189DDCE7}" dt="2022-04-11T10:25:54.016" v="1132" actId="20577"/>
          <ac:spMkLst>
            <pc:docMk/>
            <pc:sldMk cId="3769569218" sldId="295"/>
            <ac:spMk id="5" creationId="{66F1AFC5-020E-4AF8-99DE-3505353D4325}"/>
          </ac:spMkLst>
        </pc:spChg>
        <pc:spChg chg="add mod">
          <ac:chgData name="Ritesh Yawale" userId="5492be8bf94a3554" providerId="LiveId" clId="{12647972-B757-43DE-8BA2-D4DA189DDCE7}" dt="2022-04-11T10:26:24.780" v="1181" actId="20577"/>
          <ac:spMkLst>
            <pc:docMk/>
            <pc:sldMk cId="3769569218" sldId="295"/>
            <ac:spMk id="6" creationId="{825C04A0-9D89-40F9-978E-188CE1672B16}"/>
          </ac:spMkLst>
        </pc:spChg>
        <pc:picChg chg="del">
          <ac:chgData name="Ritesh Yawale" userId="5492be8bf94a3554" providerId="LiveId" clId="{12647972-B757-43DE-8BA2-D4DA189DDCE7}" dt="2022-04-11T10:22:51.713" v="1034" actId="478"/>
          <ac:picMkLst>
            <pc:docMk/>
            <pc:sldMk cId="3769569218" sldId="295"/>
            <ac:picMk id="3" creationId="{174B13F2-9121-452D-890F-F2EFD547A240}"/>
          </ac:picMkLst>
        </pc:picChg>
        <pc:picChg chg="add mod">
          <ac:chgData name="Ritesh Yawale" userId="5492be8bf94a3554" providerId="LiveId" clId="{12647972-B757-43DE-8BA2-D4DA189DDCE7}" dt="2022-04-11T10:28:21.049" v="1233" actId="14100"/>
          <ac:picMkLst>
            <pc:docMk/>
            <pc:sldMk cId="3769569218" sldId="295"/>
            <ac:picMk id="4" creationId="{6903C1C4-A62D-447B-8678-096E28229F47}"/>
          </ac:picMkLst>
        </pc:picChg>
        <pc:cxnChg chg="add del">
          <ac:chgData name="Ritesh Yawale" userId="5492be8bf94a3554" providerId="LiveId" clId="{12647972-B757-43DE-8BA2-D4DA189DDCE7}" dt="2022-04-11T10:28:42.212" v="1235" actId="11529"/>
          <ac:cxnSpMkLst>
            <pc:docMk/>
            <pc:sldMk cId="3769569218" sldId="295"/>
            <ac:cxnSpMk id="8" creationId="{4D783E96-B852-4ABE-B5ED-256585E6CD57}"/>
          </ac:cxnSpMkLst>
        </pc:cxnChg>
        <pc:cxnChg chg="add">
          <ac:chgData name="Ritesh Yawale" userId="5492be8bf94a3554" providerId="LiveId" clId="{12647972-B757-43DE-8BA2-D4DA189DDCE7}" dt="2022-04-11T10:29:00.632" v="1236" actId="11529"/>
          <ac:cxnSpMkLst>
            <pc:docMk/>
            <pc:sldMk cId="3769569218" sldId="295"/>
            <ac:cxnSpMk id="10" creationId="{6C8B1D2A-D669-401C-9E45-E5B31E42E9BB}"/>
          </ac:cxnSpMkLst>
        </pc:cxnChg>
        <pc:cxnChg chg="add">
          <ac:chgData name="Ritesh Yawale" userId="5492be8bf94a3554" providerId="LiveId" clId="{12647972-B757-43DE-8BA2-D4DA189DDCE7}" dt="2022-04-11T10:29:13.658" v="1237" actId="11529"/>
          <ac:cxnSpMkLst>
            <pc:docMk/>
            <pc:sldMk cId="3769569218" sldId="295"/>
            <ac:cxnSpMk id="12" creationId="{E9F256AD-C883-4E3A-9A2E-7688D513A577}"/>
          </ac:cxnSpMkLst>
        </pc:cxnChg>
        <pc:cxnChg chg="add">
          <ac:chgData name="Ritesh Yawale" userId="5492be8bf94a3554" providerId="LiveId" clId="{12647972-B757-43DE-8BA2-D4DA189DDCE7}" dt="2022-04-11T10:29:28.121" v="1238" actId="11529"/>
          <ac:cxnSpMkLst>
            <pc:docMk/>
            <pc:sldMk cId="3769569218" sldId="295"/>
            <ac:cxnSpMk id="14" creationId="{D6CE5FA3-A689-4D34-8B24-23AE01108023}"/>
          </ac:cxnSpMkLst>
        </pc:cxnChg>
      </pc:sldChg>
      <pc:sldChg chg="addSp modSp new mod">
        <pc:chgData name="Ritesh Yawale" userId="5492be8bf94a3554" providerId="LiveId" clId="{12647972-B757-43DE-8BA2-D4DA189DDCE7}" dt="2022-04-11T10:48:47.285" v="1478" actId="14100"/>
        <pc:sldMkLst>
          <pc:docMk/>
          <pc:sldMk cId="4152932943" sldId="296"/>
        </pc:sldMkLst>
        <pc:spChg chg="add mod">
          <ac:chgData name="Ritesh Yawale" userId="5492be8bf94a3554" providerId="LiveId" clId="{12647972-B757-43DE-8BA2-D4DA189DDCE7}" dt="2022-04-11T10:27:45.155" v="1228" actId="1076"/>
          <ac:spMkLst>
            <pc:docMk/>
            <pc:sldMk cId="4152932943" sldId="296"/>
            <ac:spMk id="3" creationId="{8D8E7BAC-38E8-4A16-A589-9659149D6BF7}"/>
          </ac:spMkLst>
        </pc:spChg>
        <pc:picChg chg="add mod">
          <ac:chgData name="Ritesh Yawale" userId="5492be8bf94a3554" providerId="LiveId" clId="{12647972-B757-43DE-8BA2-D4DA189DDCE7}" dt="2022-04-11T10:48:47.285" v="1478" actId="14100"/>
          <ac:picMkLst>
            <pc:docMk/>
            <pc:sldMk cId="4152932943" sldId="296"/>
            <ac:picMk id="2" creationId="{CBCA3348-64CD-47D1-906C-CA4B4BEB5236}"/>
          </ac:picMkLst>
        </pc:picChg>
      </pc:sldChg>
      <pc:sldChg chg="addSp delSp modSp add mod">
        <pc:chgData name="Ritesh Yawale" userId="5492be8bf94a3554" providerId="LiveId" clId="{12647972-B757-43DE-8BA2-D4DA189DDCE7}" dt="2022-04-11T10:31:03.493" v="1272" actId="1076"/>
        <pc:sldMkLst>
          <pc:docMk/>
          <pc:sldMk cId="958807795" sldId="297"/>
        </pc:sldMkLst>
        <pc:spChg chg="mod">
          <ac:chgData name="Ritesh Yawale" userId="5492be8bf94a3554" providerId="LiveId" clId="{12647972-B757-43DE-8BA2-D4DA189DDCE7}" dt="2022-04-11T10:30:42.778" v="1264" actId="20577"/>
          <ac:spMkLst>
            <pc:docMk/>
            <pc:sldMk cId="958807795" sldId="297"/>
            <ac:spMk id="3" creationId="{8D8E7BAC-38E8-4A16-A589-9659149D6BF7}"/>
          </ac:spMkLst>
        </pc:spChg>
        <pc:picChg chg="del">
          <ac:chgData name="Ritesh Yawale" userId="5492be8bf94a3554" providerId="LiveId" clId="{12647972-B757-43DE-8BA2-D4DA189DDCE7}" dt="2022-04-11T10:30:44.583" v="1265" actId="478"/>
          <ac:picMkLst>
            <pc:docMk/>
            <pc:sldMk cId="958807795" sldId="297"/>
            <ac:picMk id="2" creationId="{CBCA3348-64CD-47D1-906C-CA4B4BEB5236}"/>
          </ac:picMkLst>
        </pc:picChg>
        <pc:picChg chg="add mod">
          <ac:chgData name="Ritesh Yawale" userId="5492be8bf94a3554" providerId="LiveId" clId="{12647972-B757-43DE-8BA2-D4DA189DDCE7}" dt="2022-04-11T10:31:03.493" v="1272" actId="1076"/>
          <ac:picMkLst>
            <pc:docMk/>
            <pc:sldMk cId="958807795" sldId="297"/>
            <ac:picMk id="4" creationId="{98E25208-15AA-41EB-9D21-4EC3C0A31EF5}"/>
          </ac:picMkLst>
        </pc:picChg>
      </pc:sldChg>
      <pc:sldChg chg="addSp delSp modSp new mod">
        <pc:chgData name="Ritesh Yawale" userId="5492be8bf94a3554" providerId="LiveId" clId="{12647972-B757-43DE-8BA2-D4DA189DDCE7}" dt="2022-04-11T10:49:45.696" v="1484" actId="14100"/>
        <pc:sldMkLst>
          <pc:docMk/>
          <pc:sldMk cId="2698621056" sldId="298"/>
        </pc:sldMkLst>
        <pc:spChg chg="add mod">
          <ac:chgData name="Ritesh Yawale" userId="5492be8bf94a3554" providerId="LiveId" clId="{12647972-B757-43DE-8BA2-D4DA189DDCE7}" dt="2022-04-11T10:38:06.522" v="1310" actId="20577"/>
          <ac:spMkLst>
            <pc:docMk/>
            <pc:sldMk cId="2698621056" sldId="298"/>
            <ac:spMk id="2" creationId="{9E04E6C3-6617-4DD6-8605-E27176DBF9FD}"/>
          </ac:spMkLst>
        </pc:spChg>
        <pc:picChg chg="add mod">
          <ac:chgData name="Ritesh Yawale" userId="5492be8bf94a3554" providerId="LiveId" clId="{12647972-B757-43DE-8BA2-D4DA189DDCE7}" dt="2022-04-11T10:49:45.696" v="1484" actId="14100"/>
          <ac:picMkLst>
            <pc:docMk/>
            <pc:sldMk cId="2698621056" sldId="298"/>
            <ac:picMk id="3" creationId="{FE179FC2-9D10-494B-ABEB-BC839B222428}"/>
          </ac:picMkLst>
        </pc:picChg>
        <pc:picChg chg="add del mod">
          <ac:chgData name="Ritesh Yawale" userId="5492be8bf94a3554" providerId="LiveId" clId="{12647972-B757-43DE-8BA2-D4DA189DDCE7}" dt="2022-04-11T10:38:11.339" v="1312" actId="21"/>
          <ac:picMkLst>
            <pc:docMk/>
            <pc:sldMk cId="2698621056" sldId="298"/>
            <ac:picMk id="4" creationId="{F2B266C7-1E2D-42DD-912C-E8FCD3480875}"/>
          </ac:picMkLst>
        </pc:picChg>
      </pc:sldChg>
      <pc:sldChg chg="add del">
        <pc:chgData name="Ritesh Yawale" userId="5492be8bf94a3554" providerId="LiveId" clId="{12647972-B757-43DE-8BA2-D4DA189DDCE7}" dt="2022-04-11T10:30:46.231" v="1267"/>
        <pc:sldMkLst>
          <pc:docMk/>
          <pc:sldMk cId="4263474860" sldId="298"/>
        </pc:sldMkLst>
      </pc:sldChg>
      <pc:sldChg chg="addSp delSp modSp new mod">
        <pc:chgData name="Ritesh Yawale" userId="5492be8bf94a3554" providerId="LiveId" clId="{12647972-B757-43DE-8BA2-D4DA189DDCE7}" dt="2022-04-11T11:02:09.481" v="1492" actId="208"/>
        <pc:sldMkLst>
          <pc:docMk/>
          <pc:sldMk cId="3430247529" sldId="299"/>
        </pc:sldMkLst>
        <pc:spChg chg="add mod">
          <ac:chgData name="Ritesh Yawale" userId="5492be8bf94a3554" providerId="LiveId" clId="{12647972-B757-43DE-8BA2-D4DA189DDCE7}" dt="2022-04-11T10:38:37.979" v="1325" actId="1076"/>
          <ac:spMkLst>
            <pc:docMk/>
            <pc:sldMk cId="3430247529" sldId="299"/>
            <ac:spMk id="3" creationId="{BC1824E3-DF24-4374-85E5-B9E957390292}"/>
          </ac:spMkLst>
        </pc:spChg>
        <pc:picChg chg="add del mod">
          <ac:chgData name="Ritesh Yawale" userId="5492be8bf94a3554" providerId="LiveId" clId="{12647972-B757-43DE-8BA2-D4DA189DDCE7}" dt="2022-04-11T11:01:56.754" v="1485" actId="478"/>
          <ac:picMkLst>
            <pc:docMk/>
            <pc:sldMk cId="3430247529" sldId="299"/>
            <ac:picMk id="2" creationId="{34264435-6C67-4FA2-9D39-67F3637B458A}"/>
          </ac:picMkLst>
        </pc:picChg>
        <pc:picChg chg="add mod">
          <ac:chgData name="Ritesh Yawale" userId="5492be8bf94a3554" providerId="LiveId" clId="{12647972-B757-43DE-8BA2-D4DA189DDCE7}" dt="2022-04-11T11:02:09.481" v="1492" actId="208"/>
          <ac:picMkLst>
            <pc:docMk/>
            <pc:sldMk cId="3430247529" sldId="299"/>
            <ac:picMk id="5" creationId="{3C8DCC06-4608-4FD4-8D13-19946E02D038}"/>
          </ac:picMkLst>
        </pc:picChg>
      </pc:sldChg>
      <pc:sldChg chg="addSp delSp modSp new mod">
        <pc:chgData name="Ritesh Yawale" userId="5492be8bf94a3554" providerId="LiveId" clId="{12647972-B757-43DE-8BA2-D4DA189DDCE7}" dt="2022-04-11T10:41:30.913" v="1383" actId="21"/>
        <pc:sldMkLst>
          <pc:docMk/>
          <pc:sldMk cId="3375795946" sldId="300"/>
        </pc:sldMkLst>
        <pc:spChg chg="add mod">
          <ac:chgData name="Ritesh Yawale" userId="5492be8bf94a3554" providerId="LiveId" clId="{12647972-B757-43DE-8BA2-D4DA189DDCE7}" dt="2022-04-11T10:40:50.919" v="1373" actId="14100"/>
          <ac:spMkLst>
            <pc:docMk/>
            <pc:sldMk cId="3375795946" sldId="300"/>
            <ac:spMk id="2" creationId="{34007276-2DD5-4080-AC1F-0082CE5BEE49}"/>
          </ac:spMkLst>
        </pc:spChg>
        <pc:spChg chg="add mod">
          <ac:chgData name="Ritesh Yawale" userId="5492be8bf94a3554" providerId="LiveId" clId="{12647972-B757-43DE-8BA2-D4DA189DDCE7}" dt="2022-04-11T10:40:28.152" v="1347" actId="1076"/>
          <ac:spMkLst>
            <pc:docMk/>
            <pc:sldMk cId="3375795946" sldId="300"/>
            <ac:spMk id="3" creationId="{F14ADD31-419B-4A64-921F-DAB2E66FEDF7}"/>
          </ac:spMkLst>
        </pc:spChg>
        <pc:spChg chg="add del">
          <ac:chgData name="Ritesh Yawale" userId="5492be8bf94a3554" providerId="LiveId" clId="{12647972-B757-43DE-8BA2-D4DA189DDCE7}" dt="2022-04-11T10:41:13.808" v="1380" actId="21"/>
          <ac:spMkLst>
            <pc:docMk/>
            <pc:sldMk cId="3375795946" sldId="300"/>
            <ac:spMk id="4" creationId="{13DDCD32-BAD9-4C5D-9B8A-167667A6D635}"/>
          </ac:spMkLst>
        </pc:spChg>
        <pc:spChg chg="add del">
          <ac:chgData name="Ritesh Yawale" userId="5492be8bf94a3554" providerId="LiveId" clId="{12647972-B757-43DE-8BA2-D4DA189DDCE7}" dt="2022-04-11T10:41:30.913" v="1383" actId="21"/>
          <ac:spMkLst>
            <pc:docMk/>
            <pc:sldMk cId="3375795946" sldId="300"/>
            <ac:spMk id="5" creationId="{4E13C9FD-18F9-4F6C-9650-CDA08B8AD35D}"/>
          </ac:spMkLst>
        </pc:spChg>
        <pc:spChg chg="add del">
          <ac:chgData name="Ritesh Yawale" userId="5492be8bf94a3554" providerId="LiveId" clId="{12647972-B757-43DE-8BA2-D4DA189DDCE7}" dt="2022-04-11T10:41:30.913" v="1383" actId="21"/>
          <ac:spMkLst>
            <pc:docMk/>
            <pc:sldMk cId="3375795946" sldId="300"/>
            <ac:spMk id="6" creationId="{26BC49FF-86F3-4109-A086-7B8A2B972F30}"/>
          </ac:spMkLst>
        </pc:spChg>
        <pc:spChg chg="add mod">
          <ac:chgData name="Ritesh Yawale" userId="5492be8bf94a3554" providerId="LiveId" clId="{12647972-B757-43DE-8BA2-D4DA189DDCE7}" dt="2022-04-11T10:40:30.655" v="1348" actId="1076"/>
          <ac:spMkLst>
            <pc:docMk/>
            <pc:sldMk cId="3375795946" sldId="300"/>
            <ac:spMk id="12" creationId="{51CF7A68-0B2F-46F8-835B-8083999F3954}"/>
          </ac:spMkLst>
        </pc:spChg>
        <pc:picChg chg="add del">
          <ac:chgData name="Ritesh Yawale" userId="5492be8bf94a3554" providerId="LiveId" clId="{12647972-B757-43DE-8BA2-D4DA189DDCE7}" dt="2022-04-11T10:41:30.913" v="1383" actId="21"/>
          <ac:picMkLst>
            <pc:docMk/>
            <pc:sldMk cId="3375795946" sldId="300"/>
            <ac:picMk id="1025" creationId="{1A7B2A7E-AA46-40AC-A47A-98CFA5F1585F}"/>
          </ac:picMkLst>
        </pc:picChg>
        <pc:picChg chg="add del">
          <ac:chgData name="Ritesh Yawale" userId="5492be8bf94a3554" providerId="LiveId" clId="{12647972-B757-43DE-8BA2-D4DA189DDCE7}" dt="2022-04-11T10:41:05.370" v="1377" actId="21"/>
          <ac:picMkLst>
            <pc:docMk/>
            <pc:sldMk cId="3375795946" sldId="300"/>
            <ac:picMk id="1026" creationId="{95CA5110-9C74-43C9-AEA7-397A280BD3CA}"/>
          </ac:picMkLst>
        </pc:picChg>
        <pc:picChg chg="add mod">
          <ac:chgData name="Ritesh Yawale" userId="5492be8bf94a3554" providerId="LiveId" clId="{12647972-B757-43DE-8BA2-D4DA189DDCE7}" dt="2022-04-11T10:40:54.402" v="1374" actId="14100"/>
          <ac:picMkLst>
            <pc:docMk/>
            <pc:sldMk cId="3375795946" sldId="300"/>
            <ac:picMk id="1027" creationId="{C2622967-FC8B-4762-97EF-4E6B373B1BDF}"/>
          </ac:picMkLst>
        </pc:picChg>
        <pc:picChg chg="add mod">
          <ac:chgData name="Ritesh Yawale" userId="5492be8bf94a3554" providerId="LiveId" clId="{12647972-B757-43DE-8BA2-D4DA189DDCE7}" dt="2022-04-11T10:40:56.507" v="1375" actId="14100"/>
          <ac:picMkLst>
            <pc:docMk/>
            <pc:sldMk cId="3375795946" sldId="300"/>
            <ac:picMk id="1028" creationId="{D7A46561-F596-45E9-BDB4-76524191880C}"/>
          </ac:picMkLst>
        </pc:picChg>
      </pc:sldChg>
      <pc:sldChg chg="addSp modSp new mod">
        <pc:chgData name="Ritesh Yawale" userId="5492be8bf94a3554" providerId="LiveId" clId="{12647972-B757-43DE-8BA2-D4DA189DDCE7}" dt="2022-04-11T10:49:01.142" v="1479" actId="14100"/>
        <pc:sldMkLst>
          <pc:docMk/>
          <pc:sldMk cId="2446853748" sldId="301"/>
        </pc:sldMkLst>
        <pc:spChg chg="add mod">
          <ac:chgData name="Ritesh Yawale" userId="5492be8bf94a3554" providerId="LiveId" clId="{12647972-B757-43DE-8BA2-D4DA189DDCE7}" dt="2022-04-11T10:43:28.695" v="1415" actId="1076"/>
          <ac:spMkLst>
            <pc:docMk/>
            <pc:sldMk cId="2446853748" sldId="301"/>
            <ac:spMk id="3" creationId="{517D5BBE-C1FA-46FF-9554-E0C2C73DC265}"/>
          </ac:spMkLst>
        </pc:spChg>
        <pc:spChg chg="add mod">
          <ac:chgData name="Ritesh Yawale" userId="5492be8bf94a3554" providerId="LiveId" clId="{12647972-B757-43DE-8BA2-D4DA189DDCE7}" dt="2022-04-11T10:43:31.210" v="1416" actId="1076"/>
          <ac:spMkLst>
            <pc:docMk/>
            <pc:sldMk cId="2446853748" sldId="301"/>
            <ac:spMk id="5" creationId="{F8D0D0FD-C131-4CAE-91C5-288EE11D40DE}"/>
          </ac:spMkLst>
        </pc:spChg>
        <pc:spChg chg="add mod">
          <ac:chgData name="Ritesh Yawale" userId="5492be8bf94a3554" providerId="LiveId" clId="{12647972-B757-43DE-8BA2-D4DA189DDCE7}" dt="2022-04-11T10:43:46.368" v="1423" actId="403"/>
          <ac:spMkLst>
            <pc:docMk/>
            <pc:sldMk cId="2446853748" sldId="301"/>
            <ac:spMk id="6" creationId="{95BF7573-AEC1-4D47-AD46-FC34679E7B4F}"/>
          </ac:spMkLst>
        </pc:spChg>
        <pc:spChg chg="add mod">
          <ac:chgData name="Ritesh Yawale" userId="5492be8bf94a3554" providerId="LiveId" clId="{12647972-B757-43DE-8BA2-D4DA189DDCE7}" dt="2022-04-11T10:44:05.866" v="1431" actId="1076"/>
          <ac:spMkLst>
            <pc:docMk/>
            <pc:sldMk cId="2446853748" sldId="301"/>
            <ac:spMk id="8" creationId="{9E592C6B-1A2E-4F63-BD90-1D1C1A6F749C}"/>
          </ac:spMkLst>
        </pc:spChg>
        <pc:picChg chg="add mod">
          <ac:chgData name="Ritesh Yawale" userId="5492be8bf94a3554" providerId="LiveId" clId="{12647972-B757-43DE-8BA2-D4DA189DDCE7}" dt="2022-04-11T10:43:32.504" v="1417" actId="1076"/>
          <ac:picMkLst>
            <pc:docMk/>
            <pc:sldMk cId="2446853748" sldId="301"/>
            <ac:picMk id="2" creationId="{0D89A38A-ADBB-4AF8-BFAA-09D4DF4424A1}"/>
          </ac:picMkLst>
        </pc:picChg>
        <pc:picChg chg="add mod">
          <ac:chgData name="Ritesh Yawale" userId="5492be8bf94a3554" providerId="LiveId" clId="{12647972-B757-43DE-8BA2-D4DA189DDCE7}" dt="2022-04-11T10:49:01.142" v="1479" actId="14100"/>
          <ac:picMkLst>
            <pc:docMk/>
            <pc:sldMk cId="2446853748" sldId="301"/>
            <ac:picMk id="4" creationId="{A92B154F-9C63-4BBB-8DE7-2FC32785AED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19" name="Footer Placeholder 18"/>
          <p:cNvSpPr>
            <a:spLocks noGrp="1"/>
          </p:cNvSpPr>
          <p:nvPr>
            <p:ph type="ftr" sz="quarter" idx="11"/>
          </p:nvPr>
        </p:nvSpPr>
        <p:spPr/>
        <p:txBody>
          <a:bodyPr/>
          <a:lstStyle/>
          <a:p>
            <a:endParaRPr lang="en-IN" dirty="0"/>
          </a:p>
        </p:txBody>
      </p:sp>
      <p:sp>
        <p:nvSpPr>
          <p:cNvPr id="27" name="Slide Number Placeholder 26"/>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DE9C766-D5A2-4578-8CCB-4AE4E7DB9E04}" type="datetimeFigureOut">
              <a:rPr lang="en-IN" smtClean="0"/>
              <a:pPr/>
              <a:t>11-04-2022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69600" y="6356351"/>
            <a:ext cx="812800" cy="365125"/>
          </a:xfrm>
        </p:spPr>
        <p:txBody>
          <a:bodyPr/>
          <a:lstStyle/>
          <a:p>
            <a:fld id="{33F3C47D-7B28-49F4-A186-4AAE2BFB67EE}" type="slidenum">
              <a:rPr lang="en-IN" smtClean="0"/>
              <a:pPr/>
              <a:t>‹#›</a:t>
            </a:fld>
            <a:endParaRPr lang="en-IN" dirty="0"/>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DE9C766-D5A2-4578-8CCB-4AE4E7DB9E04}" type="datetimeFigureOut">
              <a:rPr lang="en-IN" smtClean="0"/>
              <a:pPr/>
              <a:t>11-04-2022</a:t>
            </a:fld>
            <a:endParaRPr lang="en-IN" dirty="0"/>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dirty="0"/>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3F3C47D-7B28-49F4-A186-4AAE2BFB67EE}" type="slidenum">
              <a:rPr lang="en-IN" smtClean="0"/>
              <a:pPr/>
              <a:t>‹#›</a:t>
            </a:fld>
            <a:endParaRPr lang="en-IN" dirty="0"/>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85800" y="1981200"/>
            <a:ext cx="9718964"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39725" eaLnBrk="0" hangingPunct="0">
              <a:spcBef>
                <a:spcPct val="20000"/>
              </a:spcBef>
              <a:buClr>
                <a:srgbClr val="0BD0D9"/>
              </a:buClr>
              <a:buSzPct val="9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600">
                <a:solidFill>
                  <a:schemeClr val="tx1"/>
                </a:solidFill>
                <a:latin typeface="Constantia" pitchFamily="18" charset="0"/>
              </a:defRPr>
            </a:lvl1pPr>
            <a:lvl2pPr marL="639763" indent="-246063" eaLnBrk="0" hangingPunct="0">
              <a:spcBef>
                <a:spcPct val="20000"/>
              </a:spcBef>
              <a:buClr>
                <a:schemeClr val="accent1"/>
              </a:buClr>
              <a:buSzPct val="8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tx1"/>
                </a:solidFill>
                <a:latin typeface="Constantia" pitchFamily="18" charset="0"/>
              </a:defRPr>
            </a:lvl2pPr>
            <a:lvl3pPr marL="914400" indent="-246063" eaLnBrk="0" hangingPunct="0">
              <a:spcBef>
                <a:spcPct val="20000"/>
              </a:spcBef>
              <a:buClr>
                <a:schemeClr val="accent2"/>
              </a:buClr>
              <a:buSzPct val="70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100">
                <a:solidFill>
                  <a:schemeClr val="tx1"/>
                </a:solidFill>
                <a:latin typeface="Constantia" pitchFamily="18" charset="0"/>
              </a:defRPr>
            </a:lvl3pPr>
            <a:lvl4pPr marL="1187450" indent="-209550" eaLnBrk="0" hangingPunct="0">
              <a:spcBef>
                <a:spcPct val="20000"/>
              </a:spcBef>
              <a:buClr>
                <a:srgbClr val="0BD0D9"/>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4pPr>
            <a:lvl5pPr marL="1462088" indent="-209550" eaLnBrk="0" hangingPunct="0">
              <a:spcBef>
                <a:spcPct val="20000"/>
              </a:spcBef>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5pPr>
            <a:lvl6pPr marL="19192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6pPr>
            <a:lvl7pPr marL="23764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7pPr>
            <a:lvl8pPr marL="28336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8pPr>
            <a:lvl9pPr marL="32908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9pPr>
          </a:lstStyle>
          <a:p>
            <a:pPr eaLnBrk="1" hangingPunct="1">
              <a:lnSpc>
                <a:spcPct val="90000"/>
              </a:lnSpc>
              <a:spcBef>
                <a:spcPts val="800"/>
              </a:spcBef>
              <a:buClrTx/>
              <a:buSzPct val="100000"/>
              <a:buFontTx/>
              <a:buNone/>
            </a:pPr>
            <a:endParaRPr lang="en-US" altLang="en-US" sz="3200" dirty="0">
              <a:solidFill>
                <a:srgbClr val="000000"/>
              </a:solidFill>
              <a:latin typeface="Times New Roman" pitchFamily="16" charset="0"/>
            </a:endParaRPr>
          </a:p>
          <a:p>
            <a:pPr eaLnBrk="1" hangingPunct="1">
              <a:lnSpc>
                <a:spcPct val="90000"/>
              </a:lnSpc>
              <a:spcBef>
                <a:spcPts val="800"/>
              </a:spcBef>
              <a:buClrTx/>
              <a:buSzPct val="100000"/>
              <a:buFontTx/>
              <a:buNone/>
            </a:pPr>
            <a:endParaRPr lang="en-US" altLang="en-US" sz="3200" dirty="0">
              <a:solidFill>
                <a:srgbClr val="000000"/>
              </a:solidFill>
              <a:latin typeface="Times New Roman" pitchFamily="16" charset="0"/>
            </a:endParaRPr>
          </a:p>
        </p:txBody>
      </p:sp>
      <p:sp>
        <p:nvSpPr>
          <p:cNvPr id="7" name="Rectangle 2"/>
          <p:cNvSpPr txBox="1">
            <a:spLocks noChangeArrowheads="1"/>
          </p:cNvSpPr>
          <p:nvPr/>
        </p:nvSpPr>
        <p:spPr>
          <a:xfrm>
            <a:off x="1105468" y="336232"/>
            <a:ext cx="9538854" cy="1422400"/>
          </a:xfrm>
          <a:prstGeom prst="rect">
            <a:avLst/>
          </a:prstGeom>
        </p:spPr>
        <p:txBody>
          <a:bodyPr vert="horz" lIns="0" tIns="4572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GB" sz="4000" dirty="0">
                <a:latin typeface="Arial"/>
                <a:cs typeface="Arial"/>
              </a:rPr>
              <a:t>A Project</a:t>
            </a:r>
          </a:p>
          <a:p>
            <a:pPr algn="ctr" defTabSz="914400"/>
            <a:r>
              <a:rPr lang="en-GB" sz="4000" dirty="0">
                <a:latin typeface="Arial"/>
                <a:cs typeface="Arial"/>
              </a:rPr>
              <a:t> Presentation on</a:t>
            </a:r>
          </a:p>
        </p:txBody>
      </p:sp>
      <p:sp>
        <p:nvSpPr>
          <p:cNvPr id="8" name="Rectangle 3"/>
          <p:cNvSpPr txBox="1">
            <a:spLocks noChangeArrowheads="1"/>
          </p:cNvSpPr>
          <p:nvPr/>
        </p:nvSpPr>
        <p:spPr>
          <a:xfrm>
            <a:off x="1433763" y="1979470"/>
            <a:ext cx="9538855" cy="4699879"/>
          </a:xfrm>
          <a:prstGeom prst="rect">
            <a:avLst/>
          </a:prstGeom>
        </p:spPr>
        <p:txBody>
          <a:bodyPr vert="horz" lIns="91440" tIns="45720" rIns="91440" bIns="45720" anchor="t">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ctr" defTabSz="914400"/>
            <a:r>
              <a:rPr lang="en-US" sz="4400" b="1" dirty="0">
                <a:solidFill>
                  <a:srgbClr val="376092"/>
                </a:solidFill>
                <a:latin typeface="Copperplate Gothic Light"/>
              </a:rPr>
              <a:t>Resort management System</a:t>
            </a:r>
            <a:endParaRPr lang="en-GB" sz="4400" dirty="0">
              <a:latin typeface="Arial" charset="0"/>
              <a:cs typeface="Arial"/>
            </a:endParaRPr>
          </a:p>
          <a:p>
            <a:pPr marL="0" indent="0" algn="ctr" defTabSz="914400">
              <a:buNone/>
            </a:pPr>
            <a:r>
              <a:rPr lang="en-GB" sz="2000" dirty="0">
                <a:latin typeface="Arial" charset="0"/>
              </a:rPr>
              <a:t>                                                     </a:t>
            </a:r>
            <a:endParaRPr lang="en-GB" sz="1800" dirty="0">
              <a:latin typeface="Arial" charset="0"/>
            </a:endParaRPr>
          </a:p>
          <a:p>
            <a:pPr>
              <a:spcBef>
                <a:spcPct val="0"/>
              </a:spcBef>
              <a:buClrTx/>
              <a:buSzPct val="100000"/>
              <a:buNone/>
            </a:pPr>
            <a:r>
              <a:rPr lang="en-GB" sz="1800" dirty="0">
                <a:latin typeface="Arial" charset="0"/>
              </a:rPr>
              <a:t>	</a:t>
            </a:r>
            <a:endParaRPr lang="en-IN" altLang="en-US" sz="1700" dirty="0">
              <a:solidFill>
                <a:srgbClr val="000000"/>
              </a:solidFill>
              <a:latin typeface="Times New Roman" pitchFamily="16" charset="0"/>
            </a:endParaRPr>
          </a:p>
          <a:p>
            <a:pPr>
              <a:spcBef>
                <a:spcPct val="0"/>
              </a:spcBef>
              <a:buClrTx/>
              <a:buSzPct val="100000"/>
              <a:buNone/>
            </a:pPr>
            <a:r>
              <a:rPr lang="en-IN" altLang="en-US" sz="2200" b="1" dirty="0">
                <a:solidFill>
                  <a:srgbClr val="000000"/>
                </a:solidFill>
                <a:latin typeface="Times New Roman"/>
                <a:cs typeface="Times New Roman"/>
              </a:rPr>
              <a:t>      </a:t>
            </a:r>
          </a:p>
          <a:p>
            <a:pPr>
              <a:spcBef>
                <a:spcPct val="0"/>
              </a:spcBef>
              <a:buClrTx/>
              <a:buNone/>
            </a:pPr>
            <a:endParaRPr lang="en-IN" altLang="en-US" sz="2200" b="1" dirty="0">
              <a:solidFill>
                <a:schemeClr val="accent1">
                  <a:lumMod val="50000"/>
                </a:schemeClr>
              </a:solidFill>
              <a:latin typeface="Times New Roman"/>
              <a:cs typeface="Times New Roman"/>
            </a:endParaRPr>
          </a:p>
          <a:p>
            <a:pPr>
              <a:spcBef>
                <a:spcPct val="0"/>
              </a:spcBef>
              <a:buClrTx/>
              <a:buNone/>
            </a:pPr>
            <a:r>
              <a:rPr lang="en-IN" altLang="en-US" sz="2200" b="1" dirty="0">
                <a:solidFill>
                  <a:schemeClr val="accent1">
                    <a:lumMod val="50000"/>
                  </a:schemeClr>
                </a:solidFill>
                <a:latin typeface="Times New Roman"/>
                <a:cs typeface="Times New Roman"/>
              </a:rPr>
              <a:t>									Presented by</a:t>
            </a:r>
            <a:r>
              <a:rPr lang="en-IN" altLang="en-US" b="1" dirty="0">
                <a:solidFill>
                  <a:schemeClr val="accent1">
                    <a:lumMod val="50000"/>
                  </a:schemeClr>
                </a:solidFill>
                <a:latin typeface="Times New Roman"/>
                <a:cs typeface="Times New Roman"/>
              </a:rPr>
              <a:t>:</a:t>
            </a:r>
            <a:endParaRPr lang="en-IN" dirty="0">
              <a:solidFill>
                <a:schemeClr val="accent1">
                  <a:lumMod val="50000"/>
                </a:schemeClr>
              </a:solidFill>
              <a:latin typeface="Times New Roman"/>
              <a:cs typeface="Times New Roman"/>
            </a:endParaRPr>
          </a:p>
          <a:p>
            <a:pPr>
              <a:spcBef>
                <a:spcPct val="0"/>
              </a:spcBef>
              <a:buClrTx/>
              <a:buSzPct val="100000"/>
              <a:buNone/>
            </a:pPr>
            <a:endParaRPr lang="en-IN" altLang="en-US" b="1" dirty="0">
              <a:solidFill>
                <a:srgbClr val="000000"/>
              </a:solidFill>
              <a:latin typeface="Times New Roman" pitchFamily="16" charset="0"/>
            </a:endParaRPr>
          </a:p>
          <a:p>
            <a:pPr>
              <a:lnSpc>
                <a:spcPct val="170000"/>
              </a:lnSpc>
              <a:spcBef>
                <a:spcPct val="0"/>
              </a:spcBef>
              <a:buClrTx/>
              <a:buSzPct val="100000"/>
              <a:buNone/>
            </a:pPr>
            <a:r>
              <a:rPr lang="en-IN" altLang="en-US" sz="1800" b="1" dirty="0">
                <a:solidFill>
                  <a:srgbClr val="000000"/>
                </a:solidFill>
                <a:latin typeface="Times New Roman"/>
                <a:cs typeface="Times New Roman"/>
              </a:rPr>
              <a:t>            						    </a:t>
            </a:r>
            <a:r>
              <a:rPr lang="en-IN" sz="2000" b="1" dirty="0">
                <a:solidFill>
                  <a:schemeClr val="accent1">
                    <a:lumMod val="50000"/>
                  </a:schemeClr>
                </a:solidFill>
                <a:latin typeface="Times New Roman"/>
                <a:cs typeface="Times New Roman"/>
              </a:rPr>
              <a:t>RITESH YAWALE (219146)</a:t>
            </a:r>
            <a:r>
              <a:rPr lang="en-IN" altLang="en-US" sz="2000" b="1" dirty="0">
                <a:solidFill>
                  <a:schemeClr val="accent1">
                    <a:lumMod val="50000"/>
                  </a:schemeClr>
                </a:solidFill>
                <a:latin typeface="Times New Roman"/>
                <a:cs typeface="Times New Roman"/>
              </a:rPr>
              <a:t> </a:t>
            </a:r>
            <a:endParaRPr lang="en-IN" altLang="en-US" sz="2000" b="1" dirty="0">
              <a:solidFill>
                <a:schemeClr val="accent1">
                  <a:lumMod val="50000"/>
                </a:schemeClr>
              </a:solidFill>
              <a:latin typeface="Times New Roman" pitchFamily="16" charset="0"/>
              <a:cs typeface="Times New Roman"/>
            </a:endParaRPr>
          </a:p>
          <a:p>
            <a:pPr>
              <a:lnSpc>
                <a:spcPct val="170000"/>
              </a:lnSpc>
              <a:spcBef>
                <a:spcPct val="0"/>
              </a:spcBef>
              <a:buClrTx/>
              <a:buSzPct val="100000"/>
              <a:buNone/>
            </a:pPr>
            <a:r>
              <a:rPr lang="en-IN" altLang="en-US" sz="2000" b="1" dirty="0">
                <a:solidFill>
                  <a:schemeClr val="accent1">
                    <a:lumMod val="50000"/>
                  </a:schemeClr>
                </a:solidFill>
                <a:latin typeface="Times New Roman"/>
                <a:cs typeface="Times New Roman"/>
              </a:rPr>
              <a:t>               						    AKSHAY BHUSARI (219016)</a:t>
            </a:r>
          </a:p>
          <a:p>
            <a:pPr>
              <a:spcBef>
                <a:spcPct val="0"/>
              </a:spcBef>
              <a:buClrTx/>
              <a:buSzPct val="100000"/>
              <a:buNone/>
            </a:pPr>
            <a:endParaRPr lang="en-IN" altLang="en-US" sz="2100" b="1" dirty="0">
              <a:solidFill>
                <a:schemeClr val="accent1">
                  <a:lumMod val="50000"/>
                </a:schemeClr>
              </a:solidFill>
              <a:latin typeface="Times New Roman" pitchFamily="16" charset="0"/>
            </a:endParaRPr>
          </a:p>
          <a:p>
            <a:pPr>
              <a:spcBef>
                <a:spcPct val="0"/>
              </a:spcBef>
              <a:buClrTx/>
              <a:buSzPct val="100000"/>
              <a:buNone/>
            </a:pPr>
            <a:endParaRPr lang="en-IN" altLang="en-US" sz="1800" dirty="0">
              <a:solidFill>
                <a:srgbClr val="C00000"/>
              </a:solidFill>
              <a:latin typeface="Times New Roman" pitchFamily="16" charset="0"/>
            </a:endParaRPr>
          </a:p>
          <a:p>
            <a:pPr>
              <a:spcBef>
                <a:spcPct val="0"/>
              </a:spcBef>
              <a:buClrTx/>
              <a:buSzPct val="100000"/>
              <a:buNone/>
            </a:pPr>
            <a:endParaRPr lang="en-IN" altLang="en-US" sz="1800" dirty="0">
              <a:solidFill>
                <a:srgbClr val="000000"/>
              </a:solidFill>
              <a:latin typeface="Times New Roman" pitchFamily="16" charset="0"/>
            </a:endParaRPr>
          </a:p>
          <a:p>
            <a:pPr>
              <a:spcBef>
                <a:spcPct val="0"/>
              </a:spcBef>
              <a:buClrTx/>
              <a:buSzPct val="100000"/>
              <a:buNone/>
            </a:pPr>
            <a:r>
              <a:rPr lang="en-IN" altLang="en-US" sz="1800" dirty="0">
                <a:solidFill>
                  <a:srgbClr val="000000"/>
                </a:solidFill>
                <a:latin typeface="Times New Roman" pitchFamily="16" charset="0"/>
              </a:rPr>
              <a:t>	</a:t>
            </a:r>
            <a:r>
              <a:rPr lang="en-IN" altLang="en-US" sz="1900" dirty="0">
                <a:solidFill>
                  <a:srgbClr val="000000"/>
                </a:solidFill>
                <a:latin typeface="Times New Roman" pitchFamily="16" charset="0"/>
              </a:rPr>
              <a:t>         </a:t>
            </a:r>
          </a:p>
          <a:p>
            <a:pPr marL="0" indent="0">
              <a:spcBef>
                <a:spcPct val="0"/>
              </a:spcBef>
              <a:buClrTx/>
              <a:buSzPct val="100000"/>
              <a:buNone/>
            </a:pPr>
            <a:endParaRPr lang="en-IN" altLang="en-US" sz="1900" dirty="0">
              <a:solidFill>
                <a:srgbClr val="000000"/>
              </a:solidFill>
              <a:latin typeface="Times New Roman" pitchFamily="16" charset="0"/>
            </a:endParaRPr>
          </a:p>
          <a:p>
            <a:pPr marL="0" indent="0">
              <a:buNone/>
            </a:pPr>
            <a:endParaRPr lang="en-US" sz="2000" dirty="0"/>
          </a:p>
          <a:p>
            <a:pPr marL="0" indent="0">
              <a:buNone/>
            </a:pPr>
            <a:r>
              <a:rPr lang="en-US" sz="2000" b="1" dirty="0" err="1"/>
              <a:t>Mr.Prashant</a:t>
            </a:r>
            <a:r>
              <a:rPr lang="en-US" sz="2000" b="1" dirty="0"/>
              <a:t> </a:t>
            </a:r>
            <a:r>
              <a:rPr lang="en-US" sz="2000" b="1" noProof="1"/>
              <a:t>Karhale</a:t>
            </a:r>
            <a:r>
              <a:rPr lang="en-US" sz="2000" b="1" dirty="0"/>
              <a:t>                                                                                                                             </a:t>
            </a:r>
            <a:r>
              <a:rPr lang="en-US" sz="1600" b="1" dirty="0"/>
              <a:t> </a:t>
            </a:r>
            <a:r>
              <a:rPr lang="en-US" sz="2000" b="1" dirty="0" err="1"/>
              <a:t>Mr.Swapnil</a:t>
            </a:r>
            <a:r>
              <a:rPr lang="en-US" sz="2000" b="1" dirty="0"/>
              <a:t> </a:t>
            </a:r>
            <a:r>
              <a:rPr lang="en-US" sz="2000" b="1" dirty="0" err="1"/>
              <a:t>Golegaonkar</a:t>
            </a:r>
            <a:endParaRPr lang="en-US" sz="2000" dirty="0"/>
          </a:p>
          <a:p>
            <a:pPr marL="0" indent="0">
              <a:buNone/>
            </a:pPr>
            <a:r>
              <a:rPr lang="en-US" sz="2000" b="1" dirty="0"/>
              <a:t>Centre Coordinator                                                                                                                                Project Guide </a:t>
            </a:r>
            <a:endParaRPr lang="en-IN" altLang="en-US" sz="1900" dirty="0">
              <a:solidFill>
                <a:srgbClr val="000000"/>
              </a:solidFill>
              <a:latin typeface="Times New Roman" pitchFamily="16" charset="0"/>
              <a:cs typeface="Times New Roman"/>
            </a:endParaRPr>
          </a:p>
          <a:p>
            <a:pPr lvl="8" algn="ctr" defTabSz="914400"/>
            <a:r>
              <a:rPr lang="en-GB" sz="600" dirty="0">
                <a:latin typeface="Arial" charset="0"/>
              </a:rPr>
              <a:t>		 		</a:t>
            </a:r>
            <a:endParaRPr lang="zh-CN" altLang="en-US" dirty="0"/>
          </a:p>
          <a:p>
            <a:pPr algn="ctr" defTabSz="914400"/>
            <a:endParaRPr lang="en-GB" sz="1800" dirty="0">
              <a:latin typeface="Arial" charset="0"/>
            </a:endParaRPr>
          </a:p>
          <a:p>
            <a:pPr algn="ctr" defTabSz="914400"/>
            <a:endParaRPr lang="en-GB" sz="1800" b="1" dirty="0">
              <a:latin typeface="Arial" charset="0"/>
            </a:endParaRPr>
          </a:p>
          <a:p>
            <a:pPr algn="ctr" defTabSz="914400"/>
            <a:endParaRPr lang="en-GB" sz="1800" dirty="0">
              <a:solidFill>
                <a:srgbClr val="C00000"/>
              </a:solidFill>
              <a:latin typeface="Arial" charset="0"/>
            </a:endParaRPr>
          </a:p>
          <a:p>
            <a:pPr algn="ctr" defTabSz="914400"/>
            <a:r>
              <a:rPr lang="en-GB" sz="1800" dirty="0">
                <a:solidFill>
                  <a:srgbClr val="C00000"/>
                </a:solidFill>
                <a:latin typeface="Arial" charset="0"/>
              </a:rPr>
              <a:t>Institute for Advanced Computing &amp; Software Development (IACSD)	</a:t>
            </a:r>
            <a:endParaRPr lang="zh-CN" altLang="en-US" dirty="0">
              <a:solidFill>
                <a:srgbClr val="C00000"/>
              </a:solidFill>
            </a:endParaRPr>
          </a:p>
        </p:txBody>
      </p:sp>
      <p:pic>
        <p:nvPicPr>
          <p:cNvPr id="5" name="Picture 4"/>
          <p:cNvPicPr/>
          <p:nvPr/>
        </p:nvPicPr>
        <p:blipFill>
          <a:blip r:embed="rId2"/>
          <a:stretch>
            <a:fillRect/>
          </a:stretch>
        </p:blipFill>
        <p:spPr>
          <a:xfrm>
            <a:off x="1105468" y="781367"/>
            <a:ext cx="656590" cy="977265"/>
          </a:xfrm>
          <a:prstGeom prst="rect">
            <a:avLst/>
          </a:prstGeom>
        </p:spPr>
      </p:pic>
    </p:spTree>
    <p:extLst>
      <p:ext uri="{BB962C8B-B14F-4D97-AF65-F5344CB8AC3E}">
        <p14:creationId xmlns:p14="http://schemas.microsoft.com/office/powerpoint/2010/main" val="2640742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E461-6F8F-4DAE-9F0D-9E1DF72ED8BB}"/>
              </a:ext>
            </a:extLst>
          </p:cNvPr>
          <p:cNvSpPr txBox="1">
            <a:spLocks/>
          </p:cNvSpPr>
          <p:nvPr/>
        </p:nvSpPr>
        <p:spPr>
          <a:xfrm>
            <a:off x="1467044" y="458048"/>
            <a:ext cx="8596668" cy="806548"/>
          </a:xfrm>
          <a:prstGeom prst="rect">
            <a:avLst/>
          </a:prstGeom>
        </p:spPr>
        <p:txBody>
          <a:bodyPr>
            <a:normAutofit fontScale="975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b="1" dirty="0">
                <a:solidFill>
                  <a:schemeClr val="tx1"/>
                </a:solidFill>
                <a:latin typeface="Arial" panose="020B0604020202020204" pitchFamily="34" charset="0"/>
                <a:cs typeface="Arial" panose="020B0604020202020204" pitchFamily="34" charset="0"/>
              </a:rPr>
              <a:t>ER - Diagram</a:t>
            </a:r>
            <a:endParaRPr lang="en-IN"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74B13F2-9121-452D-890F-F2EFD547A2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949" y="1264596"/>
            <a:ext cx="11712102" cy="5593403"/>
          </a:xfrm>
          <a:prstGeom prst="rect">
            <a:avLst/>
          </a:prstGeom>
          <a:noFill/>
          <a:ln>
            <a:noFill/>
          </a:ln>
        </p:spPr>
      </p:pic>
    </p:spTree>
    <p:extLst>
      <p:ext uri="{BB962C8B-B14F-4D97-AF65-F5344CB8AC3E}">
        <p14:creationId xmlns:p14="http://schemas.microsoft.com/office/powerpoint/2010/main" val="3868134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E461-6F8F-4DAE-9F0D-9E1DF72ED8BB}"/>
              </a:ext>
            </a:extLst>
          </p:cNvPr>
          <p:cNvSpPr txBox="1">
            <a:spLocks/>
          </p:cNvSpPr>
          <p:nvPr/>
        </p:nvSpPr>
        <p:spPr>
          <a:xfrm>
            <a:off x="813881" y="463648"/>
            <a:ext cx="10564238" cy="872285"/>
          </a:xfrm>
          <a:prstGeom prst="rect">
            <a:avLst/>
          </a:prstGeom>
        </p:spPr>
        <p:txBody>
          <a:bodyPr>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400" b="1" dirty="0">
                <a:solidFill>
                  <a:schemeClr val="tx1"/>
                </a:solidFill>
                <a:latin typeface="Arial" panose="020B0604020202020204" pitchFamily="34" charset="0"/>
                <a:cs typeface="Arial" panose="020B0604020202020204" pitchFamily="34" charset="0"/>
              </a:rPr>
              <a:t>ER – Diagram (</a:t>
            </a:r>
            <a:r>
              <a:rPr lang="en-IN" altLang="en-US" sz="4400" b="1" dirty="0" err="1">
                <a:solidFill>
                  <a:schemeClr val="tx1"/>
                </a:solidFill>
                <a:latin typeface="Arial" panose="020B0604020202020204" pitchFamily="34" charset="0"/>
                <a:cs typeface="Arial" panose="020B0604020202020204" pitchFamily="34" charset="0"/>
              </a:rPr>
              <a:t>Sql</a:t>
            </a:r>
            <a:r>
              <a:rPr lang="en-IN" altLang="en-US" sz="4400" b="1" dirty="0">
                <a:solidFill>
                  <a:schemeClr val="tx1"/>
                </a:solidFill>
                <a:latin typeface="Arial" panose="020B0604020202020204" pitchFamily="34" charset="0"/>
                <a:cs typeface="Arial" panose="020B0604020202020204" pitchFamily="34" charset="0"/>
              </a:rPr>
              <a:t> auto generated)</a:t>
            </a:r>
            <a:endParaRPr lang="en-IN" sz="44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903C1C4-A62D-447B-8678-096E28229F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0203" y="1118681"/>
            <a:ext cx="5914417" cy="5696774"/>
          </a:xfrm>
          <a:prstGeom prst="rect">
            <a:avLst/>
          </a:prstGeom>
          <a:noFill/>
          <a:ln>
            <a:noFill/>
          </a:ln>
        </p:spPr>
      </p:pic>
      <p:sp>
        <p:nvSpPr>
          <p:cNvPr id="5" name="Rectangle 4">
            <a:extLst>
              <a:ext uri="{FF2B5EF4-FFF2-40B4-BE49-F238E27FC236}">
                <a16:creationId xmlns:a16="http://schemas.microsoft.com/office/drawing/2014/main" id="{66F1AFC5-020E-4AF8-99DE-3505353D4325}"/>
              </a:ext>
            </a:extLst>
          </p:cNvPr>
          <p:cNvSpPr/>
          <p:nvPr/>
        </p:nvSpPr>
        <p:spPr>
          <a:xfrm>
            <a:off x="1245140" y="3988340"/>
            <a:ext cx="1605064" cy="105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a:p>
            <a:pPr algn="ctr"/>
            <a:r>
              <a:rPr lang="en-US" dirty="0">
                <a:solidFill>
                  <a:schemeClr val="tx1"/>
                </a:solidFill>
              </a:rPr>
              <a:t>Password</a:t>
            </a:r>
          </a:p>
          <a:p>
            <a:pPr algn="ctr"/>
            <a:r>
              <a:rPr lang="en-IN" dirty="0" err="1">
                <a:solidFill>
                  <a:schemeClr val="tx1"/>
                </a:solidFill>
              </a:rPr>
              <a:t>UserRole</a:t>
            </a:r>
            <a:endParaRPr lang="en-IN" dirty="0">
              <a:solidFill>
                <a:schemeClr val="tx1"/>
              </a:solidFill>
            </a:endParaRPr>
          </a:p>
        </p:txBody>
      </p:sp>
      <p:sp>
        <p:nvSpPr>
          <p:cNvPr id="6" name="Rectangle 5">
            <a:extLst>
              <a:ext uri="{FF2B5EF4-FFF2-40B4-BE49-F238E27FC236}">
                <a16:creationId xmlns:a16="http://schemas.microsoft.com/office/drawing/2014/main" id="{825C04A0-9D89-40F9-978E-188CE1672B16}"/>
              </a:ext>
            </a:extLst>
          </p:cNvPr>
          <p:cNvSpPr/>
          <p:nvPr/>
        </p:nvSpPr>
        <p:spPr>
          <a:xfrm>
            <a:off x="7610272" y="4471479"/>
            <a:ext cx="1605064" cy="105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Bill and</a:t>
            </a:r>
          </a:p>
          <a:p>
            <a:pPr algn="ctr"/>
            <a:r>
              <a:rPr lang="en-US" dirty="0">
                <a:solidFill>
                  <a:schemeClr val="tx1"/>
                </a:solidFill>
              </a:rPr>
              <a:t>Logout page</a:t>
            </a:r>
          </a:p>
        </p:txBody>
      </p:sp>
      <p:cxnSp>
        <p:nvCxnSpPr>
          <p:cNvPr id="10" name="Connector: Elbow 9">
            <a:extLst>
              <a:ext uri="{FF2B5EF4-FFF2-40B4-BE49-F238E27FC236}">
                <a16:creationId xmlns:a16="http://schemas.microsoft.com/office/drawing/2014/main" id="{6C8B1D2A-D669-401C-9E45-E5B31E42E9BB}"/>
              </a:ext>
            </a:extLst>
          </p:cNvPr>
          <p:cNvCxnSpPr>
            <a:stCxn id="5" idx="0"/>
          </p:cNvCxnSpPr>
          <p:nvPr/>
        </p:nvCxnSpPr>
        <p:spPr>
          <a:xfrm rot="5400000" flipH="1" flipV="1">
            <a:off x="2161973" y="3183377"/>
            <a:ext cx="690663" cy="9192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F256AD-C883-4E3A-9A2E-7688D513A577}"/>
              </a:ext>
            </a:extLst>
          </p:cNvPr>
          <p:cNvCxnSpPr/>
          <p:nvPr/>
        </p:nvCxnSpPr>
        <p:spPr>
          <a:xfrm>
            <a:off x="8190689" y="3871609"/>
            <a:ext cx="0" cy="59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6CE5FA3-A689-4D34-8B24-23AE01108023}"/>
              </a:ext>
            </a:extLst>
          </p:cNvPr>
          <p:cNvCxnSpPr>
            <a:endCxn id="5" idx="2"/>
          </p:cNvCxnSpPr>
          <p:nvPr/>
        </p:nvCxnSpPr>
        <p:spPr>
          <a:xfrm rot="10800000">
            <a:off x="2047673" y="5038928"/>
            <a:ext cx="919265" cy="8949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569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A3348-64CD-47D1-906C-CA4B4BEB52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52145"/>
            <a:ext cx="12192000" cy="6138154"/>
          </a:xfrm>
          <a:prstGeom prst="rect">
            <a:avLst/>
          </a:prstGeom>
          <a:noFill/>
          <a:ln>
            <a:noFill/>
          </a:ln>
        </p:spPr>
      </p:pic>
      <p:sp>
        <p:nvSpPr>
          <p:cNvPr id="3" name="Title 1">
            <a:extLst>
              <a:ext uri="{FF2B5EF4-FFF2-40B4-BE49-F238E27FC236}">
                <a16:creationId xmlns:a16="http://schemas.microsoft.com/office/drawing/2014/main" id="{8D8E7BAC-38E8-4A16-A589-9659149D6BF7}"/>
              </a:ext>
            </a:extLst>
          </p:cNvPr>
          <p:cNvSpPr txBox="1">
            <a:spLocks/>
          </p:cNvSpPr>
          <p:nvPr/>
        </p:nvSpPr>
        <p:spPr>
          <a:xfrm>
            <a:off x="609600" y="577924"/>
            <a:ext cx="109728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000" b="1" dirty="0">
                <a:solidFill>
                  <a:schemeClr val="tx1"/>
                </a:solidFill>
                <a:latin typeface="Arial" panose="020B0604020202020204" pitchFamily="34" charset="0"/>
                <a:cs typeface="Arial" panose="020B0604020202020204" pitchFamily="34" charset="0"/>
              </a:rPr>
              <a:t>Page Navigation and Components Diagram</a:t>
            </a:r>
            <a:endParaRPr lang="en-IN" sz="4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2932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D8E7BAC-38E8-4A16-A589-9659149D6BF7}"/>
              </a:ext>
            </a:extLst>
          </p:cNvPr>
          <p:cNvSpPr txBox="1">
            <a:spLocks/>
          </p:cNvSpPr>
          <p:nvPr/>
        </p:nvSpPr>
        <p:spPr>
          <a:xfrm>
            <a:off x="609600" y="577924"/>
            <a:ext cx="109728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000" b="1" dirty="0">
                <a:solidFill>
                  <a:schemeClr val="tx1"/>
                </a:solidFill>
                <a:latin typeface="Arial" panose="020B0604020202020204" pitchFamily="34" charset="0"/>
                <a:cs typeface="Arial" panose="020B0604020202020204" pitchFamily="34" charset="0"/>
              </a:rPr>
              <a:t>Data Flow Diagram</a:t>
            </a:r>
            <a:endParaRPr lang="en-IN" sz="40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8E25208-15AA-41EB-9D21-4EC3C0A31E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5974" y="1371601"/>
            <a:ext cx="9786026" cy="5217268"/>
          </a:xfrm>
          <a:prstGeom prst="rect">
            <a:avLst/>
          </a:prstGeom>
          <a:noFill/>
          <a:ln>
            <a:noFill/>
          </a:ln>
        </p:spPr>
      </p:pic>
    </p:spTree>
    <p:extLst>
      <p:ext uri="{BB962C8B-B14F-4D97-AF65-F5344CB8AC3E}">
        <p14:creationId xmlns:p14="http://schemas.microsoft.com/office/powerpoint/2010/main" val="958807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4E6C3-6617-4DD6-8605-E27176DBF9FD}"/>
              </a:ext>
            </a:extLst>
          </p:cNvPr>
          <p:cNvSpPr txBox="1">
            <a:spLocks/>
          </p:cNvSpPr>
          <p:nvPr/>
        </p:nvSpPr>
        <p:spPr>
          <a:xfrm>
            <a:off x="609600" y="577924"/>
            <a:ext cx="109728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000" b="1" dirty="0">
                <a:solidFill>
                  <a:schemeClr val="tx1"/>
                </a:solidFill>
                <a:latin typeface="Arial" panose="020B0604020202020204" pitchFamily="34" charset="0"/>
                <a:cs typeface="Arial" panose="020B0604020202020204" pitchFamily="34" charset="0"/>
              </a:rPr>
              <a:t>Customer Activity Flow Diagram</a:t>
            </a:r>
            <a:endParaRPr lang="en-IN" sz="4000"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E179FC2-9D10-494B-ABEB-BC839B2224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1909" y="1581636"/>
            <a:ext cx="5849248" cy="4546789"/>
          </a:xfrm>
          <a:prstGeom prst="rect">
            <a:avLst/>
          </a:prstGeom>
          <a:noFill/>
          <a:ln>
            <a:solidFill>
              <a:schemeClr val="tx1"/>
            </a:solidFill>
          </a:ln>
        </p:spPr>
      </p:pic>
    </p:spTree>
    <p:extLst>
      <p:ext uri="{BB962C8B-B14F-4D97-AF65-F5344CB8AC3E}">
        <p14:creationId xmlns:p14="http://schemas.microsoft.com/office/powerpoint/2010/main" val="2698621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1824E3-DF24-4374-85E5-B9E957390292}"/>
              </a:ext>
            </a:extLst>
          </p:cNvPr>
          <p:cNvSpPr txBox="1">
            <a:spLocks/>
          </p:cNvSpPr>
          <p:nvPr/>
        </p:nvSpPr>
        <p:spPr>
          <a:xfrm>
            <a:off x="395591" y="636290"/>
            <a:ext cx="109728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IN" altLang="en-US" sz="4000" b="1" dirty="0">
                <a:solidFill>
                  <a:schemeClr val="tx1"/>
                </a:solidFill>
                <a:latin typeface="Arial" panose="020B0604020202020204" pitchFamily="34" charset="0"/>
                <a:cs typeface="Arial" panose="020B0604020202020204" pitchFamily="34" charset="0"/>
              </a:rPr>
              <a:t>Admin  Activity Flow Diagram</a:t>
            </a:r>
            <a:endParaRPr lang="en-IN" sz="40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C8DCC06-4608-4FD4-8D13-19946E02D038}"/>
              </a:ext>
            </a:extLst>
          </p:cNvPr>
          <p:cNvPicPr>
            <a:picLocks noChangeAspect="1"/>
          </p:cNvPicPr>
          <p:nvPr/>
        </p:nvPicPr>
        <p:blipFill>
          <a:blip r:embed="rId2"/>
          <a:stretch>
            <a:fillRect/>
          </a:stretch>
        </p:blipFill>
        <p:spPr>
          <a:xfrm>
            <a:off x="1964987" y="1507786"/>
            <a:ext cx="7247107" cy="4970835"/>
          </a:xfrm>
          <a:prstGeom prst="rect">
            <a:avLst/>
          </a:prstGeom>
          <a:ln>
            <a:solidFill>
              <a:schemeClr val="tx1"/>
            </a:solidFill>
          </a:ln>
        </p:spPr>
      </p:pic>
    </p:spTree>
    <p:extLst>
      <p:ext uri="{BB962C8B-B14F-4D97-AF65-F5344CB8AC3E}">
        <p14:creationId xmlns:p14="http://schemas.microsoft.com/office/powerpoint/2010/main" val="3430247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5">
            <a:extLst>
              <a:ext uri="{FF2B5EF4-FFF2-40B4-BE49-F238E27FC236}">
                <a16:creationId xmlns:a16="http://schemas.microsoft.com/office/drawing/2014/main" id="{D7A46561-F596-45E9-BDB4-765241918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67" y="2383276"/>
            <a:ext cx="5428034" cy="343587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a:extLst>
              <a:ext uri="{FF2B5EF4-FFF2-40B4-BE49-F238E27FC236}">
                <a16:creationId xmlns:a16="http://schemas.microsoft.com/office/drawing/2014/main" id="{C2622967-FC8B-4762-97EF-4E6B373B1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556" y="2411115"/>
            <a:ext cx="5334877" cy="34080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34007276-2DD5-4080-AC1F-0082CE5BEE49}"/>
              </a:ext>
            </a:extLst>
          </p:cNvPr>
          <p:cNvSpPr>
            <a:spLocks noChangeArrowheads="1"/>
          </p:cNvSpPr>
          <p:nvPr/>
        </p:nvSpPr>
        <p:spPr bwMode="auto">
          <a:xfrm>
            <a:off x="2081719" y="924607"/>
            <a:ext cx="706876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DATABASE TABLE STRUCTURE: (MYSQL)</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6">
            <a:extLst>
              <a:ext uri="{FF2B5EF4-FFF2-40B4-BE49-F238E27FC236}">
                <a16:creationId xmlns:a16="http://schemas.microsoft.com/office/drawing/2014/main" id="{F14ADD31-419B-4A64-921F-DAB2E66FEDF7}"/>
              </a:ext>
            </a:extLst>
          </p:cNvPr>
          <p:cNvSpPr>
            <a:spLocks noChangeArrowheads="1"/>
          </p:cNvSpPr>
          <p:nvPr/>
        </p:nvSpPr>
        <p:spPr bwMode="auto">
          <a:xfrm>
            <a:off x="6341556" y="1812694"/>
            <a:ext cx="169261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RESORTS  TABLE</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1CF7A68-0B2F-46F8-835B-8083999F3954}"/>
              </a:ext>
            </a:extLst>
          </p:cNvPr>
          <p:cNvSpPr txBox="1"/>
          <p:nvPr/>
        </p:nvSpPr>
        <p:spPr>
          <a:xfrm>
            <a:off x="515567" y="1837849"/>
            <a:ext cx="61089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 TABLE</a:t>
            </a:r>
            <a:endParaRPr kumimoji="0" lang="en-US" altLang="en-US" sz="9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7579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a:extLst>
              <a:ext uri="{FF2B5EF4-FFF2-40B4-BE49-F238E27FC236}">
                <a16:creationId xmlns:a16="http://schemas.microsoft.com/office/drawing/2014/main" id="{0D89A38A-ADBB-4AF8-BFAA-09D4DF442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067" y="2069085"/>
            <a:ext cx="5338679" cy="3390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a:extLst>
              <a:ext uri="{FF2B5EF4-FFF2-40B4-BE49-F238E27FC236}">
                <a16:creationId xmlns:a16="http://schemas.microsoft.com/office/drawing/2014/main" id="{517D5BBE-C1FA-46FF-9554-E0C2C73DC265}"/>
              </a:ext>
            </a:extLst>
          </p:cNvPr>
          <p:cNvSpPr>
            <a:spLocks noChangeArrowheads="1"/>
          </p:cNvSpPr>
          <p:nvPr/>
        </p:nvSpPr>
        <p:spPr bwMode="auto">
          <a:xfrm>
            <a:off x="499067" y="1616580"/>
            <a:ext cx="175097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BOOKINGS TABLE</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4" name="Picture 17">
            <a:extLst>
              <a:ext uri="{FF2B5EF4-FFF2-40B4-BE49-F238E27FC236}">
                <a16:creationId xmlns:a16="http://schemas.microsoft.com/office/drawing/2014/main" id="{A92B154F-9C63-4BBB-8DE7-2FC32785A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256" y="2069085"/>
            <a:ext cx="5007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F8D0D0FD-C131-4CAE-91C5-288EE11D40DE}"/>
              </a:ext>
            </a:extLst>
          </p:cNvPr>
          <p:cNvSpPr>
            <a:spLocks noChangeArrowheads="1"/>
          </p:cNvSpPr>
          <p:nvPr/>
        </p:nvSpPr>
        <p:spPr bwMode="auto">
          <a:xfrm>
            <a:off x="6644567" y="1616580"/>
            <a:ext cx="264534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PAYMENTS TABLE</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6" name="Rectangle 9">
            <a:extLst>
              <a:ext uri="{FF2B5EF4-FFF2-40B4-BE49-F238E27FC236}">
                <a16:creationId xmlns:a16="http://schemas.microsoft.com/office/drawing/2014/main" id="{95BF7573-AEC1-4D47-AD46-FC34679E7B4F}"/>
              </a:ext>
            </a:extLst>
          </p:cNvPr>
          <p:cNvSpPr>
            <a:spLocks noChangeArrowheads="1"/>
          </p:cNvSpPr>
          <p:nvPr/>
        </p:nvSpPr>
        <p:spPr bwMode="auto">
          <a:xfrm>
            <a:off x="4495329" y="5694104"/>
            <a:ext cx="29463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BILLING GENERATED</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LOGOUT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Customer successfully logout!!!!!!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E592C6B-1A2E-4F63-BD90-1D1C1A6F749C}"/>
              </a:ext>
            </a:extLst>
          </p:cNvPr>
          <p:cNvSpPr txBox="1"/>
          <p:nvPr/>
        </p:nvSpPr>
        <p:spPr>
          <a:xfrm>
            <a:off x="2501159" y="700143"/>
            <a:ext cx="7430782"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DATABASE TABLE STRUCTURE: (MYSQL)</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46853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504" y="533400"/>
            <a:ext cx="10972800" cy="833767"/>
          </a:xfrm>
        </p:spPr>
        <p:txBody>
          <a:bodyPr/>
          <a:lstStyle/>
          <a:p>
            <a:pPr algn="ctr"/>
            <a:r>
              <a:rPr lang="en-US" b="1" dirty="0">
                <a:solidFill>
                  <a:schemeClr val="tx1"/>
                </a:solidFill>
              </a:rPr>
              <a:t>Screenshots</a:t>
            </a:r>
          </a:p>
        </p:txBody>
      </p:sp>
      <p:pic>
        <p:nvPicPr>
          <p:cNvPr id="10" name="Picture 9">
            <a:extLst>
              <a:ext uri="{FF2B5EF4-FFF2-40B4-BE49-F238E27FC236}">
                <a16:creationId xmlns:a16="http://schemas.microsoft.com/office/drawing/2014/main" id="{3EEC738C-1025-4348-A2A1-605D1A6A1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03" y="1887862"/>
            <a:ext cx="5563697" cy="4355068"/>
          </a:xfrm>
          <a:prstGeom prst="rect">
            <a:avLst/>
          </a:prstGeom>
        </p:spPr>
      </p:pic>
      <p:pic>
        <p:nvPicPr>
          <p:cNvPr id="27" name="Picture 26">
            <a:extLst>
              <a:ext uri="{FF2B5EF4-FFF2-40B4-BE49-F238E27FC236}">
                <a16:creationId xmlns:a16="http://schemas.microsoft.com/office/drawing/2014/main" id="{F97F027C-2B91-4024-8972-74D0C4F5D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742" y="1887863"/>
            <a:ext cx="5563697" cy="4355067"/>
          </a:xfrm>
          <a:prstGeom prst="rect">
            <a:avLst/>
          </a:prstGeom>
        </p:spPr>
      </p:pic>
      <p:sp>
        <p:nvSpPr>
          <p:cNvPr id="28" name="TextBox 27">
            <a:extLst>
              <a:ext uri="{FF2B5EF4-FFF2-40B4-BE49-F238E27FC236}">
                <a16:creationId xmlns:a16="http://schemas.microsoft.com/office/drawing/2014/main" id="{F0CE2DB0-BCDE-476D-A7AA-03A5D5E87F74}"/>
              </a:ext>
            </a:extLst>
          </p:cNvPr>
          <p:cNvSpPr txBox="1"/>
          <p:nvPr/>
        </p:nvSpPr>
        <p:spPr>
          <a:xfrm>
            <a:off x="4601183" y="1416819"/>
            <a:ext cx="6261371" cy="369332"/>
          </a:xfrm>
          <a:prstGeom prst="rect">
            <a:avLst/>
          </a:prstGeom>
          <a:noFill/>
        </p:spPr>
        <p:txBody>
          <a:bodyPr wrap="square">
            <a:spAutoFit/>
          </a:bodyPr>
          <a:lstStyle/>
          <a:p>
            <a:r>
              <a:rPr lang="en-US" b="1" dirty="0"/>
              <a:t>HOME/LANDING PAGE</a:t>
            </a:r>
            <a:endParaRPr lang="en-IN" dirty="0"/>
          </a:p>
        </p:txBody>
      </p:sp>
    </p:spTree>
    <p:extLst>
      <p:ext uri="{BB962C8B-B14F-4D97-AF65-F5344CB8AC3E}">
        <p14:creationId xmlns:p14="http://schemas.microsoft.com/office/powerpoint/2010/main" val="1259282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299E04-F2E8-409F-82B1-3D5779DB2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97" y="1532459"/>
            <a:ext cx="5344089" cy="4443789"/>
          </a:xfrm>
          <a:prstGeom prst="rect">
            <a:avLst/>
          </a:prstGeom>
        </p:spPr>
      </p:pic>
      <p:pic>
        <p:nvPicPr>
          <p:cNvPr id="6" name="Picture 5">
            <a:extLst>
              <a:ext uri="{FF2B5EF4-FFF2-40B4-BE49-F238E27FC236}">
                <a16:creationId xmlns:a16="http://schemas.microsoft.com/office/drawing/2014/main" id="{1982F1C8-F1A2-4C2F-8F99-7AE2D5A3E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32459"/>
            <a:ext cx="5671587" cy="4443790"/>
          </a:xfrm>
          <a:prstGeom prst="rect">
            <a:avLst/>
          </a:prstGeom>
        </p:spPr>
      </p:pic>
      <p:sp>
        <p:nvSpPr>
          <p:cNvPr id="8" name="TextBox 7">
            <a:extLst>
              <a:ext uri="{FF2B5EF4-FFF2-40B4-BE49-F238E27FC236}">
                <a16:creationId xmlns:a16="http://schemas.microsoft.com/office/drawing/2014/main" id="{CA847768-0080-4CB5-A0D1-1D4F4A8A95F2}"/>
              </a:ext>
            </a:extLst>
          </p:cNvPr>
          <p:cNvSpPr txBox="1"/>
          <p:nvPr/>
        </p:nvSpPr>
        <p:spPr>
          <a:xfrm>
            <a:off x="1332689" y="1017938"/>
            <a:ext cx="9260732" cy="369332"/>
          </a:xfrm>
          <a:prstGeom prst="rect">
            <a:avLst/>
          </a:prstGeom>
          <a:noFill/>
        </p:spPr>
        <p:txBody>
          <a:bodyPr wrap="square">
            <a:spAutoFit/>
          </a:bodyPr>
          <a:lstStyle/>
          <a:p>
            <a:r>
              <a:rPr lang="en-US" b="1" dirty="0"/>
              <a:t>CUSTOMER LOGIN  PAGE                                                                  REGISTRATION PAGE</a:t>
            </a:r>
            <a:endParaRPr lang="en-IN" dirty="0"/>
          </a:p>
        </p:txBody>
      </p:sp>
    </p:spTree>
    <p:extLst>
      <p:ext uri="{BB962C8B-B14F-4D97-AF65-F5344CB8AC3E}">
        <p14:creationId xmlns:p14="http://schemas.microsoft.com/office/powerpoint/2010/main" val="370844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645920" y="332656"/>
            <a:ext cx="7498080" cy="1143000"/>
          </a:xfrm>
        </p:spPr>
        <p:txBody>
          <a:bodyPr>
            <a:normAutofit fontScale="90000"/>
          </a:bodyPr>
          <a:lstStyle/>
          <a:p>
            <a:pPr eaLnBrk="1" hangingPunct="1"/>
            <a:r>
              <a:rPr lang="en-GB" b="1" dirty="0">
                <a:latin typeface="Arial" charset="0"/>
              </a:rPr>
              <a:t>Today’s discussion aims …</a:t>
            </a:r>
          </a:p>
        </p:txBody>
      </p:sp>
      <p:sp>
        <p:nvSpPr>
          <p:cNvPr id="5" name="Rectangle 3"/>
          <p:cNvSpPr>
            <a:spLocks noGrp="1" noChangeArrowheads="1"/>
          </p:cNvSpPr>
          <p:nvPr>
            <p:ph idx="1"/>
          </p:nvPr>
        </p:nvSpPr>
        <p:spPr>
          <a:xfrm>
            <a:off x="1989425" y="1828800"/>
            <a:ext cx="7958138" cy="4622937"/>
          </a:xfrm>
        </p:spPr>
        <p:txBody>
          <a:bodyPr>
            <a:normAutofit fontScale="92500" lnSpcReduction="20000"/>
          </a:bodyPr>
          <a:lstStyle/>
          <a:p>
            <a:r>
              <a:rPr lang="en-US" sz="2400" b="1" dirty="0"/>
              <a:t>—Introduction</a:t>
            </a:r>
          </a:p>
          <a:p>
            <a:r>
              <a:rPr lang="en-US" sz="2400" b="1" dirty="0"/>
              <a:t>—Motivation</a:t>
            </a:r>
          </a:p>
          <a:p>
            <a:r>
              <a:rPr lang="en-US" sz="2400" b="1" dirty="0"/>
              <a:t>—Objectives</a:t>
            </a:r>
          </a:p>
          <a:p>
            <a:r>
              <a:rPr lang="en-US" sz="2400" b="1" dirty="0"/>
              <a:t>__Proposed System</a:t>
            </a:r>
          </a:p>
          <a:p>
            <a:r>
              <a:rPr lang="en-US" sz="2400" b="1" dirty="0"/>
              <a:t>—System  Architecture</a:t>
            </a:r>
          </a:p>
          <a:p>
            <a:r>
              <a:rPr lang="en-US" sz="2400" b="1" dirty="0"/>
              <a:t>—Description of system</a:t>
            </a:r>
          </a:p>
          <a:p>
            <a:r>
              <a:rPr lang="en-US" sz="2400" b="1" dirty="0"/>
              <a:t>—Applications</a:t>
            </a:r>
          </a:p>
          <a:p>
            <a:r>
              <a:rPr lang="en-US" sz="2400" b="1" dirty="0"/>
              <a:t>—Advantages  and Disadvantages</a:t>
            </a:r>
          </a:p>
          <a:p>
            <a:r>
              <a:rPr lang="en-US" sz="2400" b="1" dirty="0"/>
              <a:t>—System Design and Database Tables</a:t>
            </a:r>
          </a:p>
          <a:p>
            <a:r>
              <a:rPr lang="en-US" sz="2400" b="1" dirty="0"/>
              <a:t>— Screenshots</a:t>
            </a:r>
          </a:p>
          <a:p>
            <a:r>
              <a:rPr lang="en-US" sz="2400" b="1" dirty="0"/>
              <a:t>—Future Enhancement</a:t>
            </a:r>
          </a:p>
          <a:p>
            <a:r>
              <a:rPr lang="en-US" sz="2400" b="1" dirty="0"/>
              <a:t>—Conclusions</a:t>
            </a:r>
          </a:p>
          <a:p>
            <a:r>
              <a:rPr lang="en-US" sz="2400" b="1" dirty="0"/>
              <a:t>—References</a:t>
            </a:r>
          </a:p>
          <a:p>
            <a:endParaRPr lang="en-US" sz="2400" b="1" dirty="0"/>
          </a:p>
          <a:p>
            <a:endParaRPr lang="en-US" sz="2400" b="1" dirty="0"/>
          </a:p>
          <a:p>
            <a:endParaRPr lang="en-GB" sz="2400" b="1" dirty="0">
              <a:latin typeface="Arial" charset="0"/>
            </a:endParaRPr>
          </a:p>
        </p:txBody>
      </p:sp>
    </p:spTree>
    <p:extLst>
      <p:ext uri="{BB962C8B-B14F-4D97-AF65-F5344CB8AC3E}">
        <p14:creationId xmlns:p14="http://schemas.microsoft.com/office/powerpoint/2010/main" val="2726319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D4D75-D2DE-4D1F-908D-9AAF83824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12" y="1661430"/>
            <a:ext cx="9289915" cy="4719914"/>
          </a:xfrm>
          <a:prstGeom prst="rect">
            <a:avLst/>
          </a:prstGeom>
        </p:spPr>
      </p:pic>
      <p:sp>
        <p:nvSpPr>
          <p:cNvPr id="4" name="TextBox 3">
            <a:extLst>
              <a:ext uri="{FF2B5EF4-FFF2-40B4-BE49-F238E27FC236}">
                <a16:creationId xmlns:a16="http://schemas.microsoft.com/office/drawing/2014/main" id="{B47230E3-C0A4-47B8-8CB5-9E3D80B483C5}"/>
              </a:ext>
            </a:extLst>
          </p:cNvPr>
          <p:cNvSpPr txBox="1"/>
          <p:nvPr/>
        </p:nvSpPr>
        <p:spPr>
          <a:xfrm>
            <a:off x="4027251" y="1047168"/>
            <a:ext cx="6261371" cy="369332"/>
          </a:xfrm>
          <a:prstGeom prst="rect">
            <a:avLst/>
          </a:prstGeom>
          <a:noFill/>
        </p:spPr>
        <p:txBody>
          <a:bodyPr wrap="square">
            <a:spAutoFit/>
          </a:bodyPr>
          <a:lstStyle/>
          <a:p>
            <a:r>
              <a:rPr lang="en-US" b="1" dirty="0"/>
              <a:t>RESORTS DISPLAY PAGE</a:t>
            </a:r>
            <a:endParaRPr lang="en-IN" dirty="0"/>
          </a:p>
        </p:txBody>
      </p:sp>
    </p:spTree>
    <p:extLst>
      <p:ext uri="{BB962C8B-B14F-4D97-AF65-F5344CB8AC3E}">
        <p14:creationId xmlns:p14="http://schemas.microsoft.com/office/powerpoint/2010/main" val="527687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5ACCF-8863-40AC-9EA1-CD33CD5FE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145" y="1493195"/>
            <a:ext cx="9338553" cy="5063247"/>
          </a:xfrm>
          <a:prstGeom prst="rect">
            <a:avLst/>
          </a:prstGeom>
        </p:spPr>
      </p:pic>
      <p:sp>
        <p:nvSpPr>
          <p:cNvPr id="3" name="TextBox 2">
            <a:extLst>
              <a:ext uri="{FF2B5EF4-FFF2-40B4-BE49-F238E27FC236}">
                <a16:creationId xmlns:a16="http://schemas.microsoft.com/office/drawing/2014/main" id="{67540D27-400A-47AA-8317-5B57B0FF9E03}"/>
              </a:ext>
            </a:extLst>
          </p:cNvPr>
          <p:cNvSpPr txBox="1"/>
          <p:nvPr/>
        </p:nvSpPr>
        <p:spPr>
          <a:xfrm>
            <a:off x="4270443" y="881798"/>
            <a:ext cx="6261371" cy="369332"/>
          </a:xfrm>
          <a:prstGeom prst="rect">
            <a:avLst/>
          </a:prstGeom>
          <a:noFill/>
        </p:spPr>
        <p:txBody>
          <a:bodyPr wrap="square">
            <a:spAutoFit/>
          </a:bodyPr>
          <a:lstStyle/>
          <a:p>
            <a:r>
              <a:rPr lang="en-US" b="1" dirty="0"/>
              <a:t>BOOKINGS PAGE</a:t>
            </a:r>
            <a:endParaRPr lang="en-IN" dirty="0"/>
          </a:p>
        </p:txBody>
      </p:sp>
    </p:spTree>
    <p:extLst>
      <p:ext uri="{BB962C8B-B14F-4D97-AF65-F5344CB8AC3E}">
        <p14:creationId xmlns:p14="http://schemas.microsoft.com/office/powerpoint/2010/main" val="3212612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8683B3-FD7D-4B08-B0C0-0E77FDE72BE9}"/>
              </a:ext>
            </a:extLst>
          </p:cNvPr>
          <p:cNvSpPr txBox="1"/>
          <p:nvPr/>
        </p:nvSpPr>
        <p:spPr>
          <a:xfrm>
            <a:off x="1990280" y="1086079"/>
            <a:ext cx="9167346" cy="369332"/>
          </a:xfrm>
          <a:prstGeom prst="rect">
            <a:avLst/>
          </a:prstGeom>
          <a:noFill/>
        </p:spPr>
        <p:txBody>
          <a:bodyPr wrap="square">
            <a:spAutoFit/>
          </a:bodyPr>
          <a:lstStyle/>
          <a:p>
            <a:r>
              <a:rPr lang="en-US" b="1" dirty="0"/>
              <a:t>PAYMENT PAGE                                                                          BILL/LOGOUT PAGE</a:t>
            </a:r>
            <a:endParaRPr lang="en-IN" dirty="0"/>
          </a:p>
        </p:txBody>
      </p:sp>
      <p:pic>
        <p:nvPicPr>
          <p:cNvPr id="3" name="Picture 2">
            <a:extLst>
              <a:ext uri="{FF2B5EF4-FFF2-40B4-BE49-F238E27FC236}">
                <a16:creationId xmlns:a16="http://schemas.microsoft.com/office/drawing/2014/main" id="{103E8413-0863-4312-B2AD-9CF7C924B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152" y="1854200"/>
            <a:ext cx="5410848" cy="4536872"/>
          </a:xfrm>
          <a:prstGeom prst="rect">
            <a:avLst/>
          </a:prstGeom>
        </p:spPr>
      </p:pic>
      <p:pic>
        <p:nvPicPr>
          <p:cNvPr id="4" name="Picture 3">
            <a:extLst>
              <a:ext uri="{FF2B5EF4-FFF2-40B4-BE49-F238E27FC236}">
                <a16:creationId xmlns:a16="http://schemas.microsoft.com/office/drawing/2014/main" id="{C09E8C41-131E-4EA7-94AF-2422A4329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711" y="1854199"/>
            <a:ext cx="5573949" cy="4536871"/>
          </a:xfrm>
          <a:prstGeom prst="rect">
            <a:avLst/>
          </a:prstGeom>
        </p:spPr>
      </p:pic>
    </p:spTree>
    <p:extLst>
      <p:ext uri="{BB962C8B-B14F-4D97-AF65-F5344CB8AC3E}">
        <p14:creationId xmlns:p14="http://schemas.microsoft.com/office/powerpoint/2010/main" val="224276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7AF1CC-1489-4846-8AAA-413CB32F7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506" y="1586398"/>
            <a:ext cx="9486360" cy="4804673"/>
          </a:xfrm>
          <a:prstGeom prst="rect">
            <a:avLst/>
          </a:prstGeom>
        </p:spPr>
      </p:pic>
      <p:sp>
        <p:nvSpPr>
          <p:cNvPr id="3" name="TextBox 2">
            <a:extLst>
              <a:ext uri="{FF2B5EF4-FFF2-40B4-BE49-F238E27FC236}">
                <a16:creationId xmlns:a16="http://schemas.microsoft.com/office/drawing/2014/main" id="{16CD9DF8-D349-4844-B66A-8CFBA58DD001}"/>
              </a:ext>
            </a:extLst>
          </p:cNvPr>
          <p:cNvSpPr txBox="1"/>
          <p:nvPr/>
        </p:nvSpPr>
        <p:spPr>
          <a:xfrm>
            <a:off x="4679006" y="930436"/>
            <a:ext cx="6261371" cy="369332"/>
          </a:xfrm>
          <a:prstGeom prst="rect">
            <a:avLst/>
          </a:prstGeom>
          <a:noFill/>
        </p:spPr>
        <p:txBody>
          <a:bodyPr wrap="square">
            <a:spAutoFit/>
          </a:bodyPr>
          <a:lstStyle/>
          <a:p>
            <a:r>
              <a:rPr lang="en-US" b="1" dirty="0"/>
              <a:t>ADMIN PAGE</a:t>
            </a:r>
            <a:endParaRPr lang="en-IN" dirty="0"/>
          </a:p>
        </p:txBody>
      </p:sp>
    </p:spTree>
    <p:extLst>
      <p:ext uri="{BB962C8B-B14F-4D97-AF65-F5344CB8AC3E}">
        <p14:creationId xmlns:p14="http://schemas.microsoft.com/office/powerpoint/2010/main" val="3754528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382F74-7607-4158-938C-D1BC2A4B114C}"/>
              </a:ext>
            </a:extLst>
          </p:cNvPr>
          <p:cNvSpPr txBox="1"/>
          <p:nvPr/>
        </p:nvSpPr>
        <p:spPr>
          <a:xfrm>
            <a:off x="2965314" y="891527"/>
            <a:ext cx="6261371" cy="369332"/>
          </a:xfrm>
          <a:prstGeom prst="rect">
            <a:avLst/>
          </a:prstGeom>
          <a:noFill/>
        </p:spPr>
        <p:txBody>
          <a:bodyPr wrap="square">
            <a:spAutoFit/>
          </a:bodyPr>
          <a:lstStyle/>
          <a:p>
            <a:r>
              <a:rPr lang="en-US" b="1" dirty="0"/>
              <a:t>ADD , UPDATE , DELETE  AND GET RESORTS </a:t>
            </a:r>
            <a:endParaRPr lang="en-IN" b="1" dirty="0"/>
          </a:p>
        </p:txBody>
      </p:sp>
      <p:pic>
        <p:nvPicPr>
          <p:cNvPr id="3" name="Picture 2">
            <a:extLst>
              <a:ext uri="{FF2B5EF4-FFF2-40B4-BE49-F238E27FC236}">
                <a16:creationId xmlns:a16="http://schemas.microsoft.com/office/drawing/2014/main" id="{C861A941-D801-40F9-8A1D-5F5D992BA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228" y="1468878"/>
            <a:ext cx="9296917" cy="4961106"/>
          </a:xfrm>
          <a:prstGeom prst="rect">
            <a:avLst/>
          </a:prstGeom>
        </p:spPr>
      </p:pic>
    </p:spTree>
    <p:extLst>
      <p:ext uri="{BB962C8B-B14F-4D97-AF65-F5344CB8AC3E}">
        <p14:creationId xmlns:p14="http://schemas.microsoft.com/office/powerpoint/2010/main" val="3078202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BC9C6-33EF-49F1-94FD-5E2E8B1BC8FD}"/>
              </a:ext>
            </a:extLst>
          </p:cNvPr>
          <p:cNvSpPr txBox="1"/>
          <p:nvPr/>
        </p:nvSpPr>
        <p:spPr>
          <a:xfrm>
            <a:off x="1994170" y="1056895"/>
            <a:ext cx="9056451" cy="369332"/>
          </a:xfrm>
          <a:prstGeom prst="rect">
            <a:avLst/>
          </a:prstGeom>
          <a:noFill/>
        </p:spPr>
        <p:txBody>
          <a:bodyPr wrap="square">
            <a:spAutoFit/>
          </a:bodyPr>
          <a:lstStyle/>
          <a:p>
            <a:r>
              <a:rPr lang="en-US" b="1" dirty="0"/>
              <a:t>ABOUT US PAGE                                                               CONTACT US PAGE</a:t>
            </a:r>
            <a:endParaRPr lang="en-IN" dirty="0"/>
          </a:p>
        </p:txBody>
      </p:sp>
      <p:pic>
        <p:nvPicPr>
          <p:cNvPr id="4" name="Picture 3">
            <a:extLst>
              <a:ext uri="{FF2B5EF4-FFF2-40B4-BE49-F238E27FC236}">
                <a16:creationId xmlns:a16="http://schemas.microsoft.com/office/drawing/2014/main" id="{BD51087F-B786-4A44-84A2-0657D58C6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78" y="1667989"/>
            <a:ext cx="5217270" cy="4693900"/>
          </a:xfrm>
          <a:prstGeom prst="rect">
            <a:avLst/>
          </a:prstGeom>
        </p:spPr>
      </p:pic>
      <p:pic>
        <p:nvPicPr>
          <p:cNvPr id="6" name="Picture 5">
            <a:extLst>
              <a:ext uri="{FF2B5EF4-FFF2-40B4-BE49-F238E27FC236}">
                <a16:creationId xmlns:a16="http://schemas.microsoft.com/office/drawing/2014/main" id="{FAD239C6-184E-40D9-A534-672CDCD81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67989"/>
            <a:ext cx="5839838" cy="4693900"/>
          </a:xfrm>
          <a:prstGeom prst="rect">
            <a:avLst/>
          </a:prstGeom>
        </p:spPr>
      </p:pic>
    </p:spTree>
    <p:extLst>
      <p:ext uri="{BB962C8B-B14F-4D97-AF65-F5344CB8AC3E}">
        <p14:creationId xmlns:p14="http://schemas.microsoft.com/office/powerpoint/2010/main" val="3571114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91E-4404-45FD-BD69-1EBB63AFC29B}"/>
              </a:ext>
            </a:extLst>
          </p:cNvPr>
          <p:cNvSpPr>
            <a:spLocks noGrp="1"/>
          </p:cNvSpPr>
          <p:nvPr>
            <p:ph type="title"/>
          </p:nvPr>
        </p:nvSpPr>
        <p:spPr>
          <a:xfrm>
            <a:off x="731196" y="414113"/>
            <a:ext cx="10515600" cy="1117305"/>
          </a:xfrm>
        </p:spPr>
        <p:txBody>
          <a:bodyPr>
            <a:normAutofit/>
          </a:bodyPr>
          <a:lstStyle/>
          <a:p>
            <a:pPr algn="ctr"/>
            <a:r>
              <a:rPr lang="en-IN" altLang="en-US" b="1" dirty="0">
                <a:solidFill>
                  <a:schemeClr val="tx1"/>
                </a:solidFill>
                <a:latin typeface="Arial" panose="020B0604020202020204" pitchFamily="34" charset="0"/>
                <a:cs typeface="Arial" panose="020B0604020202020204" pitchFamily="34" charset="0"/>
              </a:rPr>
              <a:t>Future Enhancement</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9098857-C654-44F6-91B6-65AB1118BD76}"/>
              </a:ext>
            </a:extLst>
          </p:cNvPr>
          <p:cNvSpPr>
            <a:spLocks noGrp="1"/>
          </p:cNvSpPr>
          <p:nvPr>
            <p:ph idx="1"/>
          </p:nvPr>
        </p:nvSpPr>
        <p:spPr>
          <a:xfrm>
            <a:off x="1056223" y="2092473"/>
            <a:ext cx="9685867" cy="3792761"/>
          </a:xfrm>
        </p:spPr>
        <p:txBody>
          <a:bodyPr vert="horz" lIns="91440" tIns="45720" rIns="91440" bIns="45720" anchor="t">
            <a:noAutofit/>
          </a:bodyPr>
          <a:lstStyle/>
          <a:p>
            <a:pPr algn="just"/>
            <a:r>
              <a:rPr lang="en-US" sz="2400" b="0" i="0" dirty="0">
                <a:solidFill>
                  <a:srgbClr val="222222"/>
                </a:solidFill>
                <a:effectLst/>
                <a:latin typeface="Arial" panose="020B0604020202020204" pitchFamily="34" charset="0"/>
              </a:rPr>
              <a:t>This project can be enhanced further by adding payable additional courses, online feedback system, online payment facility for the members to reduce the extra work of the admin. The software is flexible enough to be modified and implemented as per future requirements. We have tried our Best to present this free and user–friendly website to Institutes.</a:t>
            </a:r>
            <a:endParaRPr lang="en-US" sz="36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p:txBody>
      </p:sp>
    </p:spTree>
    <p:extLst>
      <p:ext uri="{BB962C8B-B14F-4D97-AF65-F5344CB8AC3E}">
        <p14:creationId xmlns:p14="http://schemas.microsoft.com/office/powerpoint/2010/main" val="156821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68B9-4595-4240-AEC0-6C06CCA97906}"/>
              </a:ext>
            </a:extLst>
          </p:cNvPr>
          <p:cNvSpPr>
            <a:spLocks noGrp="1"/>
          </p:cNvSpPr>
          <p:nvPr>
            <p:ph type="title"/>
          </p:nvPr>
        </p:nvSpPr>
        <p:spPr>
          <a:xfrm>
            <a:off x="415047" y="821812"/>
            <a:ext cx="10972800" cy="1143000"/>
          </a:xfrm>
        </p:spPr>
        <p:txBody>
          <a:bodyPr vert="horz" lIns="0" tIns="45720" rIns="0" bIns="0" anchor="b">
            <a:normAutofit fontScale="90000"/>
          </a:bodyPr>
          <a:lstStyle/>
          <a:p>
            <a:pPr algn="ctr"/>
            <a:r>
              <a:rPr lang="en-IN" altLang="en-US" b="1" dirty="0">
                <a:solidFill>
                  <a:schemeClr val="tx1"/>
                </a:solidFill>
                <a:latin typeface="Arial"/>
                <a:cs typeface="Arial"/>
              </a:rPr>
              <a:t>Conclusion</a:t>
            </a:r>
            <a:br>
              <a:rPr lang="en-IN" altLang="en-US" dirty="0">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C7B3C13-5BD2-4AB7-B8D7-BC23366F6196}"/>
              </a:ext>
            </a:extLst>
          </p:cNvPr>
          <p:cNvSpPr>
            <a:spLocks noGrp="1"/>
          </p:cNvSpPr>
          <p:nvPr>
            <p:ph idx="1"/>
          </p:nvPr>
        </p:nvSpPr>
        <p:spPr>
          <a:xfrm>
            <a:off x="655903" y="1472082"/>
            <a:ext cx="10113818" cy="5000725"/>
          </a:xfrm>
        </p:spPr>
        <p:txBody>
          <a:bodyPr vert="horz" lIns="91440" tIns="45720" rIns="91440" bIns="45720" anchor="t">
            <a:noAutofit/>
          </a:bodyPr>
          <a:lstStyle/>
          <a:p>
            <a:pPr algn="just">
              <a:lnSpc>
                <a:spcPct val="150000"/>
              </a:lnSpc>
            </a:pPr>
            <a:r>
              <a:rPr lang="en-US" sz="2000" dirty="0">
                <a:ea typeface="+mn-lt"/>
                <a:cs typeface="+mn-lt"/>
              </a:rPr>
              <a:t>In Resort management system, We have developed a secure , user-friendly Resort Management System. This system can take care of each member whether its admin or customer. This System will help them to properly manage their Resort and help in growth without creating and hassle. This system is completely secure since every user is provided with user id and Password so there is no chance of any unauthorized access, online Payment, Booking and cancellation make it easier to use . So, using this system will help in reducing the time and provide more facility for customer to like Resort and visit again and again.</a:t>
            </a:r>
          </a:p>
          <a:p>
            <a:pPr algn="just">
              <a:lnSpc>
                <a:spcPct val="150000"/>
              </a:lnSpc>
            </a:pPr>
            <a:endParaRPr lang="en-US" sz="24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655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35D2-30BF-4AFF-BDA3-77B6B04AD5B8}"/>
              </a:ext>
            </a:extLst>
          </p:cNvPr>
          <p:cNvSpPr>
            <a:spLocks noGrp="1"/>
          </p:cNvSpPr>
          <p:nvPr>
            <p:ph type="title"/>
          </p:nvPr>
        </p:nvSpPr>
        <p:spPr>
          <a:xfrm>
            <a:off x="531779" y="877921"/>
            <a:ext cx="10972800" cy="1143000"/>
          </a:xfrm>
        </p:spPr>
        <p:txBody>
          <a:bodyPr>
            <a:normAutofit fontScale="90000"/>
          </a:bodyPr>
          <a:lstStyle/>
          <a:p>
            <a:pPr algn="ctr"/>
            <a:r>
              <a:rPr lang="en-IN" altLang="en-US" b="1" dirty="0">
                <a:solidFill>
                  <a:schemeClr val="tx1"/>
                </a:solidFill>
                <a:latin typeface="Arial" panose="020B0604020202020204" pitchFamily="34" charset="0"/>
                <a:cs typeface="Arial" panose="020B0604020202020204" pitchFamily="34" charset="0"/>
              </a:rPr>
              <a:t>References</a:t>
            </a:r>
            <a:br>
              <a:rPr lang="en-IN" alt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4AAC256-D5F3-4E3A-A939-F36B01155952}"/>
              </a:ext>
            </a:extLst>
          </p:cNvPr>
          <p:cNvSpPr>
            <a:spLocks noGrp="1"/>
          </p:cNvSpPr>
          <p:nvPr>
            <p:ph idx="1"/>
          </p:nvPr>
        </p:nvSpPr>
        <p:spPr>
          <a:xfrm>
            <a:off x="609600" y="1682885"/>
            <a:ext cx="10972800" cy="4953000"/>
          </a:xfrm>
        </p:spPr>
        <p:txBody>
          <a:bodyPr>
            <a:normAutofit/>
          </a:bodyPr>
          <a:lstStyle/>
          <a:p>
            <a:pPr algn="just">
              <a:lnSpc>
                <a:spcPct val="150000"/>
              </a:lnSpc>
              <a:buNone/>
            </a:pPr>
            <a:r>
              <a:rPr lang="en-US" altLang="en-US" sz="2000" dirty="0">
                <a:latin typeface="Times New Roman" panose="02020603050405020304" pitchFamily="18" charset="0"/>
                <a:cs typeface="Times New Roman" panose="02020603050405020304" pitchFamily="18" charset="0"/>
              </a:rPr>
              <a:t>[1]</a:t>
            </a:r>
            <a:r>
              <a:rPr lang="en-IN" altLang="en-US" sz="2000" dirty="0">
                <a:latin typeface="Times New Roman" panose="02020603050405020304" pitchFamily="18" charset="0"/>
                <a:cs typeface="Times New Roman" panose="02020603050405020304" pitchFamily="18" charset="0"/>
              </a:rPr>
              <a:t> Core Java And Advanced Java With Crud Operation Lectures Conducted by Madhura Mam.</a:t>
            </a:r>
            <a:endParaRPr lang="en-US" sz="1800" dirty="0"/>
          </a:p>
          <a:p>
            <a:pPr algn="just">
              <a:lnSpc>
                <a:spcPct val="150000"/>
              </a:lnSpc>
              <a:buNone/>
            </a:pPr>
            <a:r>
              <a:rPr lang="en-US" altLang="en-US" sz="2000" dirty="0">
                <a:latin typeface="Times New Roman" panose="02020603050405020304" pitchFamily="18" charset="0"/>
                <a:cs typeface="Times New Roman" panose="02020603050405020304" pitchFamily="18" charset="0"/>
              </a:rPr>
              <a:t>[2] </a:t>
            </a:r>
            <a:r>
              <a:rPr lang="en-US" sz="2000" dirty="0"/>
              <a:t>Java By Budo Timothy “Understanding Object- Oriented Programming with JAVA” . Pearson,1999</a:t>
            </a:r>
          </a:p>
          <a:p>
            <a:pPr algn="just">
              <a:lnSpc>
                <a:spcPct val="150000"/>
              </a:lnSpc>
              <a:buNone/>
            </a:pPr>
            <a:r>
              <a:rPr lang="en-US" altLang="en-US" sz="2000" dirty="0">
                <a:latin typeface="Times New Roman" panose="02020603050405020304" pitchFamily="18" charset="0"/>
                <a:cs typeface="Times New Roman" panose="02020603050405020304" pitchFamily="18" charset="0"/>
              </a:rPr>
              <a:t>[3] </a:t>
            </a:r>
            <a:r>
              <a:rPr lang="en-US" sz="2000" dirty="0"/>
              <a:t>Java By Balgurusamy E “ Programming with JAVA, A Primer” Tata Mcgraw Hill,2006.</a:t>
            </a:r>
          </a:p>
          <a:p>
            <a:pPr algn="just">
              <a:lnSpc>
                <a:spcPct val="150000"/>
              </a:lnSpc>
              <a:buNone/>
            </a:pPr>
            <a:r>
              <a:rPr lang="en-US" sz="2000" dirty="0"/>
              <a:t>[4] Web Programming Technologies with </a:t>
            </a:r>
            <a:r>
              <a:rPr lang="en-US" sz="2000" dirty="0" err="1"/>
              <a:t>reactjs</a:t>
            </a:r>
            <a:r>
              <a:rPr lang="en-US" sz="2000" dirty="0"/>
              <a:t> , html, bootstrap by </a:t>
            </a:r>
            <a:r>
              <a:rPr lang="en-US" sz="2000" dirty="0" err="1"/>
              <a:t>Kishori</a:t>
            </a:r>
            <a:r>
              <a:rPr lang="en-US" sz="2000" dirty="0"/>
              <a:t> mam.</a:t>
            </a:r>
          </a:p>
          <a:p>
            <a:pPr algn="just">
              <a:lnSpc>
                <a:spcPct val="150000"/>
              </a:lnSpc>
              <a:buNone/>
            </a:pPr>
            <a:r>
              <a:rPr lang="en-US" sz="2000" dirty="0"/>
              <a:t>[5] Database technology with Crud Operations by </a:t>
            </a:r>
            <a:r>
              <a:rPr lang="en-US" sz="2000" dirty="0" err="1"/>
              <a:t>Kishori</a:t>
            </a:r>
            <a:r>
              <a:rPr lang="en-US" sz="2000" dirty="0"/>
              <a:t> mam.</a:t>
            </a:r>
          </a:p>
          <a:p>
            <a:endParaRPr lang="en-IN" sz="2400" dirty="0"/>
          </a:p>
          <a:p>
            <a:endParaRPr lang="en-IN" sz="2400" dirty="0"/>
          </a:p>
        </p:txBody>
      </p:sp>
    </p:spTree>
    <p:extLst>
      <p:ext uri="{BB962C8B-B14F-4D97-AF65-F5344CB8AC3E}">
        <p14:creationId xmlns:p14="http://schemas.microsoft.com/office/powerpoint/2010/main" val="357882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AF4E9E-DA3B-4513-BBCB-2B3C899EF107}"/>
              </a:ext>
            </a:extLst>
          </p:cNvPr>
          <p:cNvSpPr>
            <a:spLocks noGrp="1"/>
          </p:cNvSpPr>
          <p:nvPr>
            <p:ph idx="1"/>
          </p:nvPr>
        </p:nvSpPr>
        <p:spPr/>
        <p:txBody>
          <a:bodyPr>
            <a:normAutofit/>
          </a:bodyPr>
          <a:lstStyle/>
          <a:p>
            <a:endParaRPr lang="en-IN" sz="3600" b="1" dirty="0"/>
          </a:p>
          <a:p>
            <a:pPr marL="0" indent="0">
              <a:buNone/>
            </a:pPr>
            <a:r>
              <a:rPr lang="en-IN" sz="3600" b="1" dirty="0"/>
              <a:t>                            </a:t>
            </a:r>
            <a:r>
              <a:rPr lang="en-IN" sz="6000" b="1" i="1" dirty="0"/>
              <a:t>Thank You!!!</a:t>
            </a:r>
          </a:p>
        </p:txBody>
      </p:sp>
    </p:spTree>
    <p:extLst>
      <p:ext uri="{BB962C8B-B14F-4D97-AF65-F5344CB8AC3E}">
        <p14:creationId xmlns:p14="http://schemas.microsoft.com/office/powerpoint/2010/main" val="272799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91E-4404-45FD-BD69-1EBB63AFC29B}"/>
              </a:ext>
            </a:extLst>
          </p:cNvPr>
          <p:cNvSpPr>
            <a:spLocks noGrp="1"/>
          </p:cNvSpPr>
          <p:nvPr>
            <p:ph type="title"/>
          </p:nvPr>
        </p:nvSpPr>
        <p:spPr>
          <a:xfrm>
            <a:off x="838200" y="365131"/>
            <a:ext cx="10515600" cy="1117305"/>
          </a:xfrm>
        </p:spPr>
        <p:txBody>
          <a:bodyPr>
            <a:normAutofit/>
          </a:bodyPr>
          <a:lstStyle/>
          <a:p>
            <a:pPr algn="ctr"/>
            <a:r>
              <a:rPr lang="en-IN" altLang="en-US" b="1" dirty="0">
                <a:solidFill>
                  <a:schemeClr val="tx1"/>
                </a:solidFill>
                <a:latin typeface="Arial" panose="020B0604020202020204" pitchFamily="34" charset="0"/>
                <a:cs typeface="Arial" panose="020B0604020202020204" pitchFamily="34" charset="0"/>
              </a:rPr>
              <a:t>Introduction</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9098857-C654-44F6-91B6-65AB1118BD76}"/>
              </a:ext>
            </a:extLst>
          </p:cNvPr>
          <p:cNvSpPr>
            <a:spLocks noGrp="1"/>
          </p:cNvSpPr>
          <p:nvPr>
            <p:ph idx="1"/>
          </p:nvPr>
        </p:nvSpPr>
        <p:spPr>
          <a:xfrm>
            <a:off x="1036767" y="1664456"/>
            <a:ext cx="9685867" cy="5157066"/>
          </a:xfrm>
        </p:spPr>
        <p:txBody>
          <a:bodyPr vert="horz" lIns="91440" tIns="45720" rIns="91440" bIns="45720" anchor="t">
            <a:noAutofit/>
          </a:bodyPr>
          <a:lstStyle/>
          <a:p>
            <a:pPr algn="just"/>
            <a:r>
              <a:rPr lang="en-US" sz="2000" dirty="0">
                <a:ea typeface="+mn-lt"/>
                <a:cs typeface="+mn-lt"/>
              </a:rPr>
              <a:t>Resort Management System is a web-based Resort management software. The software features include booking management, booking calendar, check ins &amp; check outs management, payment and accounting document reports</a:t>
            </a:r>
            <a:r>
              <a:rPr lang="en-US" sz="1800" dirty="0">
                <a:ea typeface="+mn-lt"/>
                <a:cs typeface="+mn-lt"/>
              </a:rPr>
              <a:t>.</a:t>
            </a:r>
            <a:endParaRPr lang="en-US" dirty="0">
              <a:ea typeface="+mn-lt"/>
              <a:cs typeface="+mn-lt"/>
            </a:endParaRPr>
          </a:p>
          <a:p>
            <a:pPr algn="just"/>
            <a:endParaRPr lang="en-US" sz="1800" dirty="0">
              <a:latin typeface="Constantia"/>
              <a:ea typeface="+mn-lt"/>
              <a:cs typeface="+mn-lt"/>
            </a:endParaRPr>
          </a:p>
          <a:p>
            <a:pPr algn="just"/>
            <a:r>
              <a:rPr lang="en-US" sz="2000" dirty="0">
                <a:latin typeface="Constantia"/>
                <a:ea typeface="+mn-lt"/>
                <a:cs typeface="+mn-lt"/>
              </a:rPr>
              <a:t> Interactive GUI and the ability to manage various Resort bookings and rooms make this system very flexible and convenient. This application gives him the power and flexibility to manage the entire system from a single online system. Customer can view and book room online. Resort Management project provides room booking, staff management.</a:t>
            </a:r>
            <a:endParaRPr lang="en-US" sz="2000" dirty="0">
              <a:latin typeface="Constantia"/>
            </a:endParaRPr>
          </a:p>
          <a:p>
            <a:pPr algn="just"/>
            <a:endParaRPr lang="en-US" sz="18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p:txBody>
      </p:sp>
    </p:spTree>
    <p:extLst>
      <p:ext uri="{BB962C8B-B14F-4D97-AF65-F5344CB8AC3E}">
        <p14:creationId xmlns:p14="http://schemas.microsoft.com/office/powerpoint/2010/main" val="3095202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AC1AD-7D35-4465-870D-0B07783029E8}"/>
              </a:ext>
            </a:extLst>
          </p:cNvPr>
          <p:cNvSpPr>
            <a:spLocks noGrp="1"/>
          </p:cNvSpPr>
          <p:nvPr>
            <p:ph type="title"/>
          </p:nvPr>
        </p:nvSpPr>
        <p:spPr>
          <a:xfrm>
            <a:off x="677335" y="374758"/>
            <a:ext cx="8596668" cy="959371"/>
          </a:xfrm>
        </p:spPr>
        <p:txBody>
          <a:bodyPr/>
          <a:lstStyle/>
          <a:p>
            <a:pPr algn="ctr"/>
            <a:r>
              <a:rPr lang="en-IN" altLang="en-US" b="1" dirty="0">
                <a:solidFill>
                  <a:schemeClr val="tx1"/>
                </a:solidFill>
                <a:latin typeface="Arial" panose="020B0604020202020204" pitchFamily="34" charset="0"/>
                <a:cs typeface="Arial" panose="020B0604020202020204" pitchFamily="34" charset="0"/>
              </a:rPr>
              <a:t>Motivation</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31854E3-E336-47B5-BB93-435EB1DE7B92}"/>
              </a:ext>
            </a:extLst>
          </p:cNvPr>
          <p:cNvSpPr>
            <a:spLocks noGrp="1"/>
          </p:cNvSpPr>
          <p:nvPr>
            <p:ph idx="1"/>
          </p:nvPr>
        </p:nvSpPr>
        <p:spPr>
          <a:xfrm>
            <a:off x="783247" y="1600940"/>
            <a:ext cx="10101503" cy="4715691"/>
          </a:xfrm>
        </p:spPr>
        <p:txBody>
          <a:bodyPr vert="horz" lIns="91440" tIns="45720" rIns="91440" bIns="45720" anchor="t">
            <a:noAutofit/>
          </a:bodyPr>
          <a:lstStyle/>
          <a:p>
            <a:pPr algn="just"/>
            <a:r>
              <a:rPr lang="en-US" sz="2000" dirty="0">
                <a:ea typeface="+mn-lt"/>
                <a:cs typeface="+mn-lt"/>
              </a:rPr>
              <a:t>This online Resort management solution is fully functional and flexible. </a:t>
            </a:r>
          </a:p>
          <a:p>
            <a:pPr algn="just"/>
            <a:r>
              <a:rPr lang="en-US" sz="2000" dirty="0">
                <a:ea typeface="+mn-lt"/>
                <a:cs typeface="+mn-lt"/>
              </a:rPr>
              <a:t>It is very easy to use. </a:t>
            </a:r>
          </a:p>
          <a:p>
            <a:pPr algn="just"/>
            <a:r>
              <a:rPr lang="en-US" sz="2000" dirty="0">
                <a:ea typeface="+mn-lt"/>
                <a:cs typeface="+mn-lt"/>
              </a:rPr>
              <a:t>This online Resort management system helps in back Resort administration by streamlining and standardizing the procedures. </a:t>
            </a:r>
          </a:p>
          <a:p>
            <a:pPr algn="just"/>
            <a:r>
              <a:rPr lang="en-US" sz="2000" dirty="0">
                <a:ea typeface="+mn-lt"/>
                <a:cs typeface="+mn-lt"/>
              </a:rPr>
              <a:t>It saves a lot of time, and manage budgets. </a:t>
            </a:r>
          </a:p>
          <a:p>
            <a:pPr algn="just"/>
            <a:r>
              <a:rPr lang="en-US" sz="2000" dirty="0">
                <a:ea typeface="+mn-lt"/>
                <a:cs typeface="+mn-lt"/>
              </a:rPr>
              <a:t>Eco-friendly: The monitoring of the Resort management and the overall business becomes easy.</a:t>
            </a:r>
          </a:p>
          <a:p>
            <a:pPr algn="just"/>
            <a:r>
              <a:rPr lang="en-US" sz="2000" dirty="0">
                <a:ea typeface="+mn-lt"/>
                <a:cs typeface="+mn-lt"/>
              </a:rPr>
              <a:t>The application acts as an office that is open 24/7. </a:t>
            </a:r>
          </a:p>
          <a:p>
            <a:pPr algn="just"/>
            <a:r>
              <a:rPr lang="en-US" sz="2000" dirty="0">
                <a:ea typeface="+mn-lt"/>
                <a:cs typeface="+mn-lt"/>
              </a:rPr>
              <a:t>It increases the efficiency of the management at offering quality services to the customers. It provides custom features development and support with the application.</a:t>
            </a:r>
          </a:p>
          <a:p>
            <a:pPr algn="just">
              <a:lnSpc>
                <a:spcPct val="150000"/>
              </a:lnSpc>
            </a:pPr>
            <a:endParaRPr lang="en-US" alt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en-US" sz="2200" dirty="0">
              <a:latin typeface="Times New Roman" panose="02020603050405020304" pitchFamily="18" charset="0"/>
              <a:cs typeface="Times New Roman" panose="02020603050405020304" pitchFamily="18" charset="0"/>
            </a:endParaRPr>
          </a:p>
          <a:p>
            <a:pPr algn="just">
              <a:lnSpc>
                <a:spcPct val="150000"/>
              </a:lnSpc>
            </a:pP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6372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59AD-9DA2-4AF3-8ED5-78157E2E9C63}"/>
              </a:ext>
            </a:extLst>
          </p:cNvPr>
          <p:cNvSpPr>
            <a:spLocks noGrp="1"/>
          </p:cNvSpPr>
          <p:nvPr>
            <p:ph type="title"/>
          </p:nvPr>
        </p:nvSpPr>
        <p:spPr>
          <a:xfrm>
            <a:off x="540327" y="205325"/>
            <a:ext cx="10972800" cy="889185"/>
          </a:xfrm>
        </p:spPr>
        <p:txBody>
          <a:bodyPr>
            <a:normAutofit/>
          </a:bodyPr>
          <a:lstStyle/>
          <a:p>
            <a:pPr algn="ctr"/>
            <a:r>
              <a:rPr lang="en-IN" altLang="en-US" sz="4000" b="1" dirty="0">
                <a:solidFill>
                  <a:schemeClr val="tx1"/>
                </a:solidFill>
                <a:latin typeface="Arial" panose="020B0604020202020204" pitchFamily="34" charset="0"/>
                <a:cs typeface="Arial" panose="020B0604020202020204" pitchFamily="34" charset="0"/>
              </a:rPr>
              <a:t>Objectives</a:t>
            </a:r>
            <a:endParaRPr lang="en-IN" sz="40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8F12DAD-F0F7-4434-8ACC-07F328D1CBDF}"/>
              </a:ext>
            </a:extLst>
          </p:cNvPr>
          <p:cNvSpPr>
            <a:spLocks noGrp="1"/>
          </p:cNvSpPr>
          <p:nvPr>
            <p:ph idx="1"/>
          </p:nvPr>
        </p:nvSpPr>
        <p:spPr>
          <a:xfrm>
            <a:off x="790539" y="1475811"/>
            <a:ext cx="9810558" cy="5170908"/>
          </a:xfrm>
        </p:spPr>
        <p:txBody>
          <a:bodyPr vert="horz" lIns="91440" tIns="45720" rIns="91440" bIns="45720" anchor="t">
            <a:noAutofit/>
          </a:bodyPr>
          <a:lstStyle/>
          <a:p>
            <a:pPr algn="just">
              <a:lnSpc>
                <a:spcPct val="150000"/>
              </a:lnSpc>
            </a:pPr>
            <a:r>
              <a:rPr lang="en-US" sz="2000" dirty="0">
                <a:ea typeface="+mn-lt"/>
                <a:cs typeface="+mn-lt"/>
              </a:rPr>
              <a:t>The main perspective of this project is to provide a online platform for Booking of Resort’s room with secure payment option and easy done. </a:t>
            </a:r>
            <a:endParaRPr lang="en-US" altLang="en-US" sz="2000" dirty="0">
              <a:latin typeface="Constantia"/>
              <a:ea typeface="+mn-lt"/>
              <a:cs typeface="Times New Roman" panose="02020603050405020304" pitchFamily="18" charset="0"/>
            </a:endParaRPr>
          </a:p>
          <a:p>
            <a:pPr algn="just">
              <a:lnSpc>
                <a:spcPct val="150000"/>
              </a:lnSpc>
            </a:pPr>
            <a:r>
              <a:rPr lang="en-US" sz="2000" dirty="0">
                <a:ea typeface="+mn-lt"/>
                <a:cs typeface="+mn-lt"/>
              </a:rPr>
              <a:t>This is basically similar to going Resort and booking that we have. But with the use of computers for creating online platform, it will be easy for people to book Resort at any time. </a:t>
            </a:r>
            <a:endParaRPr lang="en-US" sz="2000" dirty="0">
              <a:latin typeface="Constantia"/>
              <a:cs typeface="Times New Roman" panose="02020603050405020304" pitchFamily="18" charset="0"/>
            </a:endParaRPr>
          </a:p>
          <a:p>
            <a:endParaRPr lang="en-IN" sz="2800" dirty="0"/>
          </a:p>
        </p:txBody>
      </p:sp>
    </p:spTree>
    <p:extLst>
      <p:ext uri="{BB962C8B-B14F-4D97-AF65-F5344CB8AC3E}">
        <p14:creationId xmlns:p14="http://schemas.microsoft.com/office/powerpoint/2010/main" val="256358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EBB2-23F8-4EBD-A2F5-32A8B9533CCB}"/>
              </a:ext>
            </a:extLst>
          </p:cNvPr>
          <p:cNvSpPr>
            <a:spLocks noGrp="1"/>
          </p:cNvSpPr>
          <p:nvPr>
            <p:ph type="title"/>
          </p:nvPr>
        </p:nvSpPr>
        <p:spPr>
          <a:xfrm>
            <a:off x="609600" y="704088"/>
            <a:ext cx="10972800" cy="916894"/>
          </a:xfrm>
        </p:spPr>
        <p:txBody>
          <a:bodyPr>
            <a:normAutofit/>
          </a:bodyPr>
          <a:lstStyle/>
          <a:p>
            <a:pPr algn="ctr"/>
            <a:r>
              <a:rPr lang="en-IN" sz="4400" b="1" dirty="0">
                <a:solidFill>
                  <a:schemeClr val="tx1"/>
                </a:solidFill>
                <a:latin typeface="Arial" panose="020B0604020202020204" pitchFamily="34" charset="0"/>
                <a:cs typeface="Arial" panose="020B0604020202020204" pitchFamily="34" charset="0"/>
              </a:rPr>
              <a:t>Proposed System</a:t>
            </a:r>
            <a:endParaRPr lang="en-IN" sz="44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C64244A-A8E7-48A5-86D2-3C9CDB001D2E}"/>
              </a:ext>
            </a:extLst>
          </p:cNvPr>
          <p:cNvSpPr>
            <a:spLocks noGrp="1"/>
          </p:cNvSpPr>
          <p:nvPr>
            <p:ph idx="1"/>
          </p:nvPr>
        </p:nvSpPr>
        <p:spPr>
          <a:xfrm>
            <a:off x="677334" y="1870364"/>
            <a:ext cx="10752665" cy="4742103"/>
          </a:xfrm>
        </p:spPr>
        <p:txBody>
          <a:bodyPr>
            <a:noAutofit/>
          </a:bodyPr>
          <a:lstStyle/>
          <a:p>
            <a:pPr algn="just">
              <a:lnSpc>
                <a:spcPct val="150000"/>
              </a:lnSpc>
            </a:pPr>
            <a:r>
              <a:rPr lang="en-IN" sz="2000" dirty="0"/>
              <a:t>The Resort management system provides the quality service to the end user. This project aims at creating on Resort Management System which can be used by Admin and Customers. The admin to advise/publish the availability of rooms in different Resorts and customers are checking the availability of room in required Resort. Customers should be able to know the availability of the rooms on a particular date to reserve in Resort. They should be able to reserve the available rooms according to their need in advance. To make their stay comfortable. </a:t>
            </a:r>
            <a:endParaRPr lang="en-US" sz="2000" dirty="0"/>
          </a:p>
          <a:p>
            <a:pPr algn="just">
              <a:lnSpc>
                <a:spcPct val="150000"/>
              </a:lnSpc>
            </a:pPr>
            <a:endParaRPr lang="en-I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76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0362-0DB7-4869-863B-68C66C6D74D1}"/>
              </a:ext>
            </a:extLst>
          </p:cNvPr>
          <p:cNvSpPr>
            <a:spLocks noGrp="1"/>
          </p:cNvSpPr>
          <p:nvPr>
            <p:ph type="title"/>
          </p:nvPr>
        </p:nvSpPr>
        <p:spPr>
          <a:xfrm>
            <a:off x="609600" y="330151"/>
            <a:ext cx="10972800" cy="997527"/>
          </a:xfrm>
        </p:spPr>
        <p:txBody>
          <a:bodyPr>
            <a:normAutofit/>
          </a:bodyPr>
          <a:lstStyle/>
          <a:p>
            <a:pPr algn="ctr"/>
            <a:r>
              <a:rPr lang="en-IN" altLang="en-US" sz="4800" b="1" dirty="0">
                <a:solidFill>
                  <a:schemeClr val="tx1"/>
                </a:solidFill>
                <a:latin typeface="Arial" panose="020B0604020202020204" pitchFamily="34" charset="0"/>
                <a:cs typeface="Arial" panose="020B0604020202020204" pitchFamily="34" charset="0"/>
              </a:rPr>
              <a:t>Description of System</a:t>
            </a:r>
            <a:endParaRPr lang="en-IN" sz="48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0BCE838-795B-4C53-A8AC-E596BAAB8EBD}"/>
              </a:ext>
            </a:extLst>
          </p:cNvPr>
          <p:cNvSpPr>
            <a:spLocks noGrp="1"/>
          </p:cNvSpPr>
          <p:nvPr>
            <p:ph idx="1"/>
          </p:nvPr>
        </p:nvSpPr>
        <p:spPr>
          <a:xfrm>
            <a:off x="611970" y="1492826"/>
            <a:ext cx="10501745" cy="5250873"/>
          </a:xfrm>
        </p:spPr>
        <p:txBody>
          <a:bodyPr vert="horz" lIns="91440" tIns="45720" rIns="91440" bIns="45720" anchor="t">
            <a:noAutofit/>
          </a:bodyPr>
          <a:lstStyle/>
          <a:p>
            <a:pPr algn="just">
              <a:lnSpc>
                <a:spcPct val="150000"/>
              </a:lnSpc>
            </a:pPr>
            <a:r>
              <a:rPr lang="en-IN" altLang="en-US" sz="2000" dirty="0">
                <a:latin typeface="Constantia"/>
                <a:cs typeface="Times New Roman"/>
              </a:rPr>
              <a:t>This architecture diagram gives us the flow of the algorithm and overall functionality of the system.</a:t>
            </a:r>
          </a:p>
          <a:p>
            <a:pPr algn="just">
              <a:lnSpc>
                <a:spcPct val="150000"/>
              </a:lnSpc>
            </a:pPr>
            <a:r>
              <a:rPr lang="en-IN" altLang="en-US" sz="2000" dirty="0">
                <a:latin typeface="Constantia"/>
                <a:cs typeface="Times New Roman"/>
              </a:rPr>
              <a:t>The user of the system selects the Resort and the further process gets start.</a:t>
            </a:r>
            <a:endParaRPr lang="en-US" sz="2000" dirty="0">
              <a:latin typeface="Constantia"/>
              <a:cs typeface="Times New Roman"/>
            </a:endParaRPr>
          </a:p>
          <a:p>
            <a:r>
              <a:rPr lang="en-US" sz="2000" dirty="0">
                <a:latin typeface="Constantia"/>
                <a:cs typeface="Times New Roman"/>
              </a:rPr>
              <a:t>This module provides the functionality for customers to book their room and supply necessary details. Users of the system, namely customers, must be provided the following functionality:</a:t>
            </a:r>
          </a:p>
          <a:p>
            <a:endParaRPr lang="en-US" sz="2000" dirty="0">
              <a:latin typeface="Constantia"/>
              <a:cs typeface="Times New Roman" panose="02020603050405020304" pitchFamily="18" charset="0"/>
            </a:endParaRPr>
          </a:p>
          <a:p>
            <a:r>
              <a:rPr lang="en-US" sz="2000" dirty="0">
                <a:latin typeface="Constantia"/>
                <a:cs typeface="Times New Roman"/>
              </a:rPr>
              <a:t>Create an account. </a:t>
            </a:r>
            <a:endParaRPr lang="en-US" sz="2000" dirty="0">
              <a:latin typeface="Constantia"/>
              <a:cs typeface="Times New Roman" panose="02020603050405020304" pitchFamily="18" charset="0"/>
            </a:endParaRPr>
          </a:p>
          <a:p>
            <a:r>
              <a:rPr lang="en-US" sz="2000" dirty="0">
                <a:latin typeface="Constantia"/>
                <a:cs typeface="Times New Roman"/>
              </a:rPr>
              <a:t>Log in to the system. </a:t>
            </a:r>
            <a:endParaRPr lang="en-US" sz="2000" dirty="0">
              <a:latin typeface="Constantia"/>
              <a:cs typeface="Times New Roman" panose="02020603050405020304" pitchFamily="18" charset="0"/>
            </a:endParaRPr>
          </a:p>
          <a:p>
            <a:r>
              <a:rPr lang="en-US" sz="2000" dirty="0">
                <a:latin typeface="Constantia"/>
                <a:cs typeface="Times New Roman"/>
              </a:rPr>
              <a:t>Navigate to the Resort &amp; rooms gallery.</a:t>
            </a:r>
          </a:p>
          <a:p>
            <a:r>
              <a:rPr lang="en-US" sz="2000" dirty="0">
                <a:latin typeface="Constantia"/>
                <a:cs typeface="Times New Roman"/>
              </a:rPr>
              <a:t>Book the suitable room.</a:t>
            </a:r>
            <a:endParaRPr lang="en-US" sz="2000" dirty="0">
              <a:latin typeface="Constantia"/>
              <a:cs typeface="Times New Roman" panose="02020603050405020304" pitchFamily="18" charset="0"/>
            </a:endParaRPr>
          </a:p>
          <a:p>
            <a:endParaRPr lang="en-IN" sz="2000" dirty="0">
              <a:latin typeface="Constantia"/>
              <a:cs typeface="Times New Roman" panose="02020603050405020304" pitchFamily="18" charset="0"/>
            </a:endParaRPr>
          </a:p>
        </p:txBody>
      </p:sp>
    </p:spTree>
    <p:extLst>
      <p:ext uri="{BB962C8B-B14F-4D97-AF65-F5344CB8AC3E}">
        <p14:creationId xmlns:p14="http://schemas.microsoft.com/office/powerpoint/2010/main" val="388030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2802-A387-43C2-9BB5-A294FF731803}"/>
              </a:ext>
            </a:extLst>
          </p:cNvPr>
          <p:cNvSpPr>
            <a:spLocks noGrp="1"/>
          </p:cNvSpPr>
          <p:nvPr>
            <p:ph type="title"/>
          </p:nvPr>
        </p:nvSpPr>
        <p:spPr>
          <a:xfrm>
            <a:off x="1467045" y="703597"/>
            <a:ext cx="8596668" cy="806548"/>
          </a:xfrm>
        </p:spPr>
        <p:txBody>
          <a:bodyPr>
            <a:normAutofit fontScale="90000"/>
          </a:bodyPr>
          <a:lstStyle/>
          <a:p>
            <a:pPr algn="ctr"/>
            <a:r>
              <a:rPr lang="en-IN" altLang="en-US" b="1" dirty="0">
                <a:solidFill>
                  <a:schemeClr val="tx1"/>
                </a:solidFill>
                <a:latin typeface="Arial" panose="020B0604020202020204" pitchFamily="34" charset="0"/>
                <a:cs typeface="Arial" panose="020B0604020202020204" pitchFamily="34" charset="0"/>
              </a:rPr>
              <a:t>Applications</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AEF186C-FB6E-4702-B46A-1E4D016CF8C4}"/>
              </a:ext>
            </a:extLst>
          </p:cNvPr>
          <p:cNvSpPr>
            <a:spLocks noGrp="1"/>
          </p:cNvSpPr>
          <p:nvPr>
            <p:ph idx="1"/>
          </p:nvPr>
        </p:nvSpPr>
        <p:spPr>
          <a:xfrm>
            <a:off x="540327" y="1632860"/>
            <a:ext cx="10224655" cy="4408505"/>
          </a:xfrm>
        </p:spPr>
        <p:txBody>
          <a:bodyPr vert="horz" lIns="91440" tIns="45720" rIns="91440" bIns="45720" anchor="t">
            <a:noAutofit/>
          </a:bodyPr>
          <a:lstStyle/>
          <a:p>
            <a:pPr algn="just">
              <a:lnSpc>
                <a:spcPct val="150000"/>
              </a:lnSpc>
              <a:buFont typeface="Arial" panose="020B0604020202020204" pitchFamily="34" charset="0"/>
              <a:buChar char="•"/>
            </a:pPr>
            <a:r>
              <a:rPr lang="en-IN" altLang="en-US" sz="2000" dirty="0">
                <a:latin typeface="Constantia"/>
                <a:cs typeface="Times New Roman"/>
              </a:rPr>
              <a:t>This system will be implemented as a web application. We have created an Resort Management System web application where a gallery of Resorts &amp; Rooms will be displayed. </a:t>
            </a:r>
            <a:endParaRPr lang="en-IN" altLang="en-US" sz="2000" dirty="0">
              <a:latin typeface="Constantia"/>
              <a:cs typeface="Times New Roman" panose="02020603050405020304" pitchFamily="18" charset="0"/>
            </a:endParaRPr>
          </a:p>
          <a:p>
            <a:pPr algn="just">
              <a:lnSpc>
                <a:spcPct val="150000"/>
              </a:lnSpc>
              <a:buFont typeface="Arial" panose="020B0604020202020204" pitchFamily="34" charset="0"/>
              <a:buChar char="•"/>
            </a:pPr>
            <a:r>
              <a:rPr lang="en-IN" altLang="en-US" sz="2000" dirty="0">
                <a:latin typeface="Constantia"/>
                <a:cs typeface="Times New Roman"/>
              </a:rPr>
              <a:t>As any other Resort reservation web application, this system will give many options to the user to book or just view a Resort &amp; Room.</a:t>
            </a:r>
          </a:p>
          <a:p>
            <a:pPr algn="just">
              <a:lnSpc>
                <a:spcPct val="150000"/>
              </a:lnSpc>
              <a:buFont typeface="Arial" panose="020B0604020202020204" pitchFamily="34" charset="0"/>
              <a:buChar char="•"/>
            </a:pPr>
            <a:endParaRPr lang="en-IN" altLang="en-US" sz="2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IN" altLang="en-US" sz="2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33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C34B-8049-4CAE-BD14-8262288A8881}"/>
              </a:ext>
            </a:extLst>
          </p:cNvPr>
          <p:cNvSpPr>
            <a:spLocks noGrp="1"/>
          </p:cNvSpPr>
          <p:nvPr>
            <p:ph type="title"/>
          </p:nvPr>
        </p:nvSpPr>
        <p:spPr>
          <a:xfrm>
            <a:off x="609600" y="149907"/>
            <a:ext cx="10972800" cy="1143000"/>
          </a:xfrm>
        </p:spPr>
        <p:txBody>
          <a:bodyPr>
            <a:normAutofit/>
          </a:bodyPr>
          <a:lstStyle/>
          <a:p>
            <a:pPr algn="ctr"/>
            <a:r>
              <a:rPr lang="en-IN" altLang="en-US" sz="4000" b="1" dirty="0">
                <a:solidFill>
                  <a:schemeClr val="tx1"/>
                </a:solidFill>
                <a:latin typeface="Arial" panose="020B0604020202020204" pitchFamily="34" charset="0"/>
                <a:cs typeface="Arial" panose="020B0604020202020204" pitchFamily="34" charset="0"/>
              </a:rPr>
              <a:t>Advantages / Disadvantages</a:t>
            </a:r>
            <a:endParaRPr lang="en-IN" sz="40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B27AE88-732D-464A-BB8B-0B7BC5767307}"/>
              </a:ext>
            </a:extLst>
          </p:cNvPr>
          <p:cNvSpPr>
            <a:spLocks noGrp="1"/>
          </p:cNvSpPr>
          <p:nvPr>
            <p:ph idx="1"/>
          </p:nvPr>
        </p:nvSpPr>
        <p:spPr>
          <a:xfrm>
            <a:off x="609600" y="1291791"/>
            <a:ext cx="10972800" cy="5331593"/>
          </a:xfrm>
        </p:spPr>
        <p:txBody>
          <a:bodyPr vert="horz" lIns="91440" tIns="45720" rIns="91440" bIns="45720" anchor="t">
            <a:normAutofit/>
          </a:bodyPr>
          <a:lstStyle/>
          <a:p>
            <a:pPr algn="just">
              <a:lnSpc>
                <a:spcPct val="150000"/>
              </a:lnSpc>
              <a:buNone/>
            </a:pPr>
            <a:r>
              <a:rPr lang="en-US" altLang="en-US" sz="2400" b="1" dirty="0">
                <a:latin typeface="Times New Roman" panose="02020603050405020304" pitchFamily="18" charset="0"/>
                <a:cs typeface="Times New Roman" panose="02020603050405020304" pitchFamily="18" charset="0"/>
              </a:rPr>
              <a:t>Advantage :</a:t>
            </a:r>
          </a:p>
          <a:p>
            <a:pPr algn="just"/>
            <a:r>
              <a:rPr lang="en-US" sz="2000" dirty="0">
                <a:ea typeface="+mn-lt"/>
                <a:cs typeface="+mn-lt"/>
              </a:rPr>
              <a:t>It provides the good publishing services to end users. Admin can publish or update the resort details and visible at users/customer side. So, it providing the good publishing process. </a:t>
            </a:r>
          </a:p>
          <a:p>
            <a:pPr algn="just"/>
            <a:r>
              <a:rPr lang="en-US" sz="2000" dirty="0">
                <a:ea typeface="+mn-lt"/>
                <a:cs typeface="+mn-lt"/>
              </a:rPr>
              <a:t>The central objective of Resort management is to provide online facility for booking rooms.</a:t>
            </a:r>
          </a:p>
          <a:p>
            <a:pPr algn="just"/>
            <a:r>
              <a:rPr lang="en-US" sz="2000" dirty="0">
                <a:ea typeface="+mn-lt"/>
                <a:cs typeface="+mn-lt"/>
              </a:rPr>
              <a:t>This project provides high security to Admin and user information.</a:t>
            </a:r>
            <a:endParaRPr lang="en-US" sz="2000" dirty="0"/>
          </a:p>
          <a:p>
            <a:pPr algn="just"/>
            <a:r>
              <a:rPr lang="en-US" sz="2000" dirty="0">
                <a:ea typeface="+mn-lt"/>
                <a:cs typeface="+mn-lt"/>
              </a:rPr>
              <a:t>This software can manage and keep records of Resort.</a:t>
            </a:r>
          </a:p>
          <a:p>
            <a:pPr marL="0" indent="0" algn="just">
              <a:buNone/>
            </a:pPr>
            <a:endParaRPr lang="en-US" altLang="en-US" sz="2400" b="1" dirty="0">
              <a:latin typeface="Times New Roman"/>
              <a:cs typeface="Times New Roman"/>
            </a:endParaRPr>
          </a:p>
          <a:p>
            <a:pPr marL="0" indent="0" algn="just">
              <a:lnSpc>
                <a:spcPct val="150000"/>
              </a:lnSpc>
              <a:buNone/>
            </a:pPr>
            <a:r>
              <a:rPr lang="en-US" altLang="en-US" sz="2400" b="1" dirty="0">
                <a:latin typeface="Times New Roman"/>
                <a:cs typeface="Times New Roman"/>
              </a:rPr>
              <a:t>Disadvantage :</a:t>
            </a:r>
            <a:endParaRPr lang="en-US" sz="2400" dirty="0">
              <a:latin typeface="Times New Roman"/>
              <a:cs typeface="Times New Roman"/>
            </a:endParaRPr>
          </a:p>
          <a:p>
            <a:r>
              <a:rPr lang="en-IN" sz="2000" dirty="0">
                <a:ea typeface="+mn-lt"/>
                <a:cs typeface="+mn-lt"/>
              </a:rPr>
              <a:t>In the existing system, only provides the information about particular Resort and only some of the Resorts has possibility to reserve the rooms.</a:t>
            </a:r>
            <a:endParaRPr lang="en-IN" sz="2000" dirty="0">
              <a:latin typeface="Times New Roman" panose="02020603050405020304" pitchFamily="18" charset="0"/>
              <a:cs typeface="Times New Roman" panose="02020603050405020304" pitchFamily="18" charset="0"/>
            </a:endParaRPr>
          </a:p>
          <a:p>
            <a:r>
              <a:rPr lang="en-IN" sz="2000" dirty="0">
                <a:ea typeface="+mn-lt"/>
                <a:cs typeface="+mn-lt"/>
              </a:rPr>
              <a:t>The previous system was failure to publish the room’s availability of multiple Resorts.</a:t>
            </a:r>
            <a:endParaRPr lang="en-IN" sz="2000" dirty="0"/>
          </a:p>
          <a:p>
            <a:r>
              <a:rPr lang="en-IN" sz="2000" dirty="0">
                <a:ea typeface="+mn-lt"/>
                <a:cs typeface="+mn-lt"/>
              </a:rPr>
              <a:t>And, It is failure to provide defence to admin and user information</a:t>
            </a:r>
            <a:endParaRPr lang="en-IN" sz="2000" dirty="0"/>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8666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744</TotalTime>
  <Words>1121</Words>
  <Application>Microsoft Office PowerPoint</Application>
  <PresentationFormat>Widescreen</PresentationFormat>
  <Paragraphs>125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Constantia</vt:lpstr>
      <vt:lpstr>Copperplate Gothic Light</vt:lpstr>
      <vt:lpstr>Times New Roman</vt:lpstr>
      <vt:lpstr>Wingdings 2</vt:lpstr>
      <vt:lpstr>Flow</vt:lpstr>
      <vt:lpstr>PowerPoint Presentation</vt:lpstr>
      <vt:lpstr>Today’s discussion aims …</vt:lpstr>
      <vt:lpstr>Introduction</vt:lpstr>
      <vt:lpstr>Motivation</vt:lpstr>
      <vt:lpstr>Objectives</vt:lpstr>
      <vt:lpstr>Proposed System</vt:lpstr>
      <vt:lpstr>Description of System</vt:lpstr>
      <vt:lpstr>Applications</vt:lpstr>
      <vt:lpstr>Advantages / Disadvantages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FoodOrdering</dc:title>
  <dc:creator>Nikhil</dc:creator>
  <cp:lastModifiedBy>Ritesh Yawale</cp:lastModifiedBy>
  <cp:revision>282</cp:revision>
  <dcterms:created xsi:type="dcterms:W3CDTF">2018-09-06T12:26:56Z</dcterms:created>
  <dcterms:modified xsi:type="dcterms:W3CDTF">2022-04-11T11:02:11Z</dcterms:modified>
</cp:coreProperties>
</file>